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303" r:id="rId10"/>
    <p:sldId id="266" r:id="rId11"/>
    <p:sldId id="267" r:id="rId12"/>
    <p:sldId id="272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264" r:id="rId45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47"/>
      <p:bold r:id="rId48"/>
      <p:italic r:id="rId49"/>
      <p:boldItalic r:id="rId50"/>
    </p:embeddedFont>
    <p:embeddedFont>
      <p:font typeface="Barlow Semi Condensed Medium" panose="00000606000000000000" pitchFamily="2" charset="0"/>
      <p:regular r:id="rId51"/>
      <p:bold r:id="rId52"/>
      <p:italic r:id="rId53"/>
      <p:boldItalic r:id="rId54"/>
    </p:embeddedFont>
    <p:embeddedFont>
      <p:font typeface="EB Garamond" panose="00000500000000000000" pitchFamily="2" charset="0"/>
      <p:regular r:id="rId55"/>
      <p:bold r:id="rId56"/>
      <p:italic r:id="rId57"/>
      <p:boldItalic r:id="rId58"/>
    </p:embeddedFont>
    <p:embeddedFont>
      <p:font typeface="Fjalla One" panose="02000506040000020004" pitchFamily="2" charset="0"/>
      <p:regular r:id="rId59"/>
    </p:embeddedFont>
    <p:embeddedFont>
      <p:font typeface="Lora" pitchFamily="2" charset="0"/>
      <p:regular r:id="rId60"/>
      <p:bold r:id="rId61"/>
      <p:italic r:id="rId62"/>
      <p:boldItalic r:id="rId63"/>
    </p:embeddedFont>
    <p:embeddedFont>
      <p:font typeface="Nunito" pitchFamily="2" charset="0"/>
      <p:regular r:id="rId64"/>
      <p:bold r:id="rId65"/>
      <p:italic r:id="rId66"/>
      <p:boldItalic r:id="rId67"/>
    </p:embeddedFont>
    <p:embeddedFont>
      <p:font typeface="Nunito SemiBold" pitchFamily="2" charset="0"/>
      <p:regular r:id="rId68"/>
      <p:bold r:id="rId69"/>
      <p:italic r:id="rId70"/>
      <p:boldItalic r:id="rId71"/>
    </p:embeddedFont>
    <p:embeddedFont>
      <p:font typeface="Playfair Display" panose="00000500000000000000" pitchFamily="2" charset="0"/>
      <p:regular r:id="rId72"/>
      <p:bold r:id="rId73"/>
      <p:italic r:id="rId74"/>
      <p:boldItalic r:id="rId75"/>
    </p:embeddedFont>
    <p:embeddedFont>
      <p:font typeface="Roboto Condensed Light" panose="02000000000000000000" pitchFamily="2" charset="0"/>
      <p:regular r:id="rId76"/>
      <p: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F5E518-7831-4BE0-B70D-E9C8D20EBC3D}" v="128" dt="2022-06-18T09:25:56.788"/>
    <p1510:client id="{FF022CF1-B901-426B-9A09-E3B5D2200021}" v="925" dt="2022-06-18T09:16:18.169"/>
  </p1510:revLst>
</p1510:revInfo>
</file>

<file path=ppt/tableStyles.xml><?xml version="1.0" encoding="utf-8"?>
<a:tblStyleLst xmlns:a="http://schemas.openxmlformats.org/drawingml/2006/main" def="{C522629A-7D96-45B2-BBD1-64FDAB9758A2}">
  <a:tblStyle styleId="{C522629A-7D96-45B2-BBD1-64FDAB9758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6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63" Type="http://schemas.openxmlformats.org/officeDocument/2006/relationships/font" Target="fonts/font17.fntdata"/><Relationship Id="rId68" Type="http://schemas.openxmlformats.org/officeDocument/2006/relationships/font" Target="fonts/font2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74" Type="http://schemas.openxmlformats.org/officeDocument/2006/relationships/font" Target="fonts/font28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5.fntdata"/><Relationship Id="rId8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font" Target="fonts/font23.fntdata"/><Relationship Id="rId77" Type="http://schemas.openxmlformats.org/officeDocument/2006/relationships/font" Target="fonts/font31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72" Type="http://schemas.openxmlformats.org/officeDocument/2006/relationships/font" Target="fonts/font26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font" Target="fonts/font24.fntdata"/><Relationship Id="rId75" Type="http://schemas.openxmlformats.org/officeDocument/2006/relationships/font" Target="fonts/font2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73" Type="http://schemas.openxmlformats.org/officeDocument/2006/relationships/font" Target="fonts/font27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6" Type="http://schemas.openxmlformats.org/officeDocument/2006/relationships/font" Target="fonts/font30.fntdata"/><Relationship Id="rId7" Type="http://schemas.openxmlformats.org/officeDocument/2006/relationships/slide" Target="slides/slide6.xml"/><Relationship Id="rId71" Type="http://schemas.openxmlformats.org/officeDocument/2006/relationships/font" Target="fonts/font2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4" name="Google Shape;16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132a365ca7a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2" name="Google Shape;2292;g132a365ca7a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g132a365ca7a_4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8" name="Google Shape;2298;g132a365ca7a_4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g132a365ca7a_4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1" name="Google Shape;2381;g132a365ca7a_4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g132a365ca7a_4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7" name="Google Shape;2327;g132a365ca7a_4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g132a365ca7a_4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5" name="Google Shape;2345;g132a365ca7a_4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Google Shape;2362;g132a365ca7a_4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3" name="Google Shape;2363;g132a365ca7a_4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g132a365ca7a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9" name="Google Shape;2399;g132a365ca7a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Google Shape;2404;g132a365ca7a_4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5" name="Google Shape;2405;g132a365ca7a_4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g132a365ca7a_4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3" name="Google Shape;2423;g132a365ca7a_4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1" name="Google Shape;244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4" name="Google Shape;188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132a365ca7a_4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8" name="Google Shape;2448;g132a365ca7a_4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g132a365ca7a_4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5" name="Google Shape;2455;g132a365ca7a_4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g132a365ca7a_4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2" name="Google Shape;2462;g132a365ca7a_4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g132a365ca7a_4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9" name="Google Shape;2469;g132a365ca7a_4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g132a365ca7a_4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6" name="Google Shape;2476;g132a365ca7a_4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" name="Google Shape;2482;g132a365ca7a_4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3" name="Google Shape;2483;g132a365ca7a_4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g132a365ca7a_4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0" name="Google Shape;2490;g132a365ca7a_4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g1324e0493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7" name="Google Shape;2497;g1324e0493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3" name="Google Shape;250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9" name="Google Shape;250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9" name="Google Shape;18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5" name="Google Shape;251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1" name="Google Shape;252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g13310ce272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7" name="Google Shape;2527;g13310ce272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g13310ce272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3" name="Google Shape;2533;g13310ce272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g13310ce272d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9" name="Google Shape;2539;g13310ce272d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" name="Google Shape;2544;g13310ce272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5" name="Google Shape;2545;g13310ce272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Google Shape;2550;g13310ce272d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1" name="Google Shape;2551;g13310ce272d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13310ce272d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7" name="Google Shape;2557;g13310ce272d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Google Shape;2562;g13310ce272d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3" name="Google Shape;2563;g13310ce272d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g13310ce272d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9" name="Google Shape;2569;g13310ce272d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4" name="Google Shape;215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g13310ce272d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5" name="Google Shape;2575;g13310ce272d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g13310ce272d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1" name="Google Shape;2581;g13310ce272d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g13310ce272d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7" name="Google Shape;2587;g13310ce272d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g13310ce272d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3" name="Google Shape;2593;g13310ce272d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g132a365ca7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6" name="Google Shape;2256;g132a365ca7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0" name="Google Shape;21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0" name="Google Shape;218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4" name="Google Shape;221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g132a365ca7a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4" name="Google Shape;2274;g132a365ca7a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g8714a43093_1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2" name="Google Shape;2972;g8714a43093_1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11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433" name="Google Shape;433;p1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5" name="Google Shape;435;p11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436" name="Google Shape;436;p11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437" name="Google Shape;437;p1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41" name="Google Shape;441;p1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442" name="Google Shape;442;p1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1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1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1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1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1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1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449" name="Google Shape;449;p1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1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1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1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3" name="Google Shape;453;p1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454" name="Google Shape;454;p1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1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1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1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8" name="Google Shape;458;p1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459" name="Google Shape;459;p1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1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1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1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1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1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5" name="Google Shape;465;p1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66" name="Google Shape;466;p1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1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1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469" name="Google Shape;469;p1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70" name="Google Shape;470;p1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71" name="Google Shape;471;p1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72" name="Google Shape;472;p1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73" name="Google Shape;473;p1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1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1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1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1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1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9" name="Google Shape;479;p1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80" name="Google Shape;480;p1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1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1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1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4" name="Google Shape;484;p1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85" name="Google Shape;485;p1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1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1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1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9" name="Google Shape;489;p1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1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1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5" name="Google Shape;495;p1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96" name="Google Shape;496;p1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1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1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9" name="Google Shape;499;p1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500" name="Google Shape;500;p1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1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1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2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5" name="Google Shape;505;p12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6" name="Google Shape;506;p12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07" name="Google Shape;507;p12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08" name="Google Shape;508;p1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1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1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1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2" name="Google Shape;512;p12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513" name="Google Shape;513;p1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1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1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1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1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1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19" name="Google Shape;519;p12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0" name="Google Shape;520;p12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21" name="Google Shape;521;p12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22" name="Google Shape;522;p1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1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1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8" name="Google Shape;528;p12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29" name="Google Shape;529;p1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1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1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1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3" name="Google Shape;533;p12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34" name="Google Shape;534;p12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12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12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12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8" name="Google Shape;538;p1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39" name="Google Shape;539;p1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1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1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2" name="Google Shape;542;p12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43" name="Google Shape;543;p1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1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1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ed numbers">
  <p:cSld name="CUSTOM_11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3"/>
          <p:cNvSpPr txBox="1">
            <a:spLocks noGrp="1"/>
          </p:cNvSpPr>
          <p:nvPr>
            <p:ph type="title"/>
          </p:nvPr>
        </p:nvSpPr>
        <p:spPr>
          <a:xfrm>
            <a:off x="2825496" y="704088"/>
            <a:ext cx="34839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48" name="Google Shape;548;p13"/>
          <p:cNvSpPr txBox="1">
            <a:spLocks noGrp="1"/>
          </p:cNvSpPr>
          <p:nvPr>
            <p:ph type="subTitle" idx="1"/>
          </p:nvPr>
        </p:nvSpPr>
        <p:spPr>
          <a:xfrm>
            <a:off x="2825496" y="1225296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549" name="Google Shape;549;p13"/>
          <p:cNvSpPr txBox="1">
            <a:spLocks noGrp="1"/>
          </p:cNvSpPr>
          <p:nvPr>
            <p:ph type="title" idx="2"/>
          </p:nvPr>
        </p:nvSpPr>
        <p:spPr>
          <a:xfrm>
            <a:off x="2825496" y="2185416"/>
            <a:ext cx="34839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subTitle" idx="3"/>
          </p:nvPr>
        </p:nvSpPr>
        <p:spPr>
          <a:xfrm>
            <a:off x="2825496" y="2697480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551" name="Google Shape;551;p13"/>
          <p:cNvSpPr txBox="1">
            <a:spLocks noGrp="1"/>
          </p:cNvSpPr>
          <p:nvPr>
            <p:ph type="title" idx="4"/>
          </p:nvPr>
        </p:nvSpPr>
        <p:spPr>
          <a:xfrm>
            <a:off x="2825496" y="3648456"/>
            <a:ext cx="34839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52" name="Google Shape;552;p13"/>
          <p:cNvSpPr txBox="1">
            <a:spLocks noGrp="1"/>
          </p:cNvSpPr>
          <p:nvPr>
            <p:ph type="subTitle" idx="5"/>
          </p:nvPr>
        </p:nvSpPr>
        <p:spPr>
          <a:xfrm>
            <a:off x="2834640" y="4169664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553" name="Google Shape;553;p13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4" name="Google Shape;554;p13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5" name="Google Shape;555;p13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6" name="Google Shape;556;p13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57" name="Google Shape;557;p13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558" name="Google Shape;558;p1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1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1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1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4" name="Google Shape;564;p13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565" name="Google Shape;565;p1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1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1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9" name="Google Shape;569;p13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570" name="Google Shape;570;p1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1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4" name="Google Shape;574;p13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575" name="Google Shape;575;p1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1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1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1" name="Google Shape;581;p13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582" name="Google Shape;582;p1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85" name="Google Shape;585;p13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6" name="Google Shape;586;p13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7" name="Google Shape;587;p13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88" name="Google Shape;588;p13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589" name="Google Shape;589;p1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1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1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1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5" name="Google Shape;595;p13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596" name="Google Shape;596;p1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1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1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1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0" name="Google Shape;600;p13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601" name="Google Shape;601;p1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1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1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1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5" name="Google Shape;605;p13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13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13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13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13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13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1" name="Google Shape;611;p13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612" name="Google Shape;612;p1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1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1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5" name="Google Shape;615;p13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616" name="Google Shape;616;p1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1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1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9" name="Google Shape;619;p13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620" name="Google Shape;620;p1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1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1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7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4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625" name="Google Shape;625;p14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6" name="Google Shape;626;p14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7" name="Google Shape;627;p14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28" name="Google Shape;628;p14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29" name="Google Shape;629;p1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1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1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1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3" name="Google Shape;633;p14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34" name="Google Shape;634;p1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1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1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1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1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1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0" name="Google Shape;640;p14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41" name="Google Shape;641;p1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1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1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44" name="Google Shape;644;p14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45" name="Google Shape;645;p14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46" name="Google Shape;646;p1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1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1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1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1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1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2" name="Google Shape;652;p14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653" name="Google Shape;653;p1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1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1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1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7" name="Google Shape;657;p14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658" name="Google Shape;658;p1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1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1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22"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2" name="Google Shape;662;p15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663" name="Google Shape;663;p15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15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5" name="Google Shape;665;p15"/>
          <p:cNvSpPr txBox="1">
            <a:spLocks noGrp="1"/>
          </p:cNvSpPr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666" name="Google Shape;666;p15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667" name="Google Shape;667;p15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8" name="Google Shape;668;p15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9" name="Google Shape;669;p15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70" name="Google Shape;670;p15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671" name="Google Shape;671;p15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672" name="Google Shape;672;p1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1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1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1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1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1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8" name="Google Shape;678;p15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679" name="Google Shape;679;p1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1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1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1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3" name="Google Shape;683;p15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684" name="Google Shape;684;p1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1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1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1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8" name="Google Shape;688;p15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689" name="Google Shape;689;p15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p15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p15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15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15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15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5" name="Google Shape;695;p15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696" name="Google Shape;696;p1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" name="Google Shape;697;p1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1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99" name="Google Shape;699;p15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00" name="Google Shape;700;p15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01" name="Google Shape;701;p15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02" name="Google Shape;702;p15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703" name="Google Shape;703;p1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1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1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" name="Google Shape;706;p1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1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1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9" name="Google Shape;709;p15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710" name="Google Shape;710;p1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1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p1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1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4" name="Google Shape;714;p15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715" name="Google Shape;715;p1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1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p1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p1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19" name="Google Shape;719;p15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15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15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15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15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15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5" name="Google Shape;725;p15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726" name="Google Shape;726;p1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1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1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9" name="Google Shape;729;p15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730" name="Google Shape;730;p1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1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1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33" name="Google Shape;733;p15"/>
          <p:cNvSpPr txBox="1">
            <a:spLocks noGrp="1"/>
          </p:cNvSpPr>
          <p:nvPr>
            <p:ph type="subTitle" idx="1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CUSTOM_7"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5" name="Google Shape;735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6" name="Google Shape;736;p16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737" name="Google Shape;737;p16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38" name="Google Shape;738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39" name="Google Shape;739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3" name="Google Shape;743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44" name="Google Shape;744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50" name="Google Shape;750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1" name="Google Shape;751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52" name="Google Shape;752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53" name="Google Shape;753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9" name="Google Shape;759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60" name="Google Shape;760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4" name="Google Shape;764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65" name="Google Shape;765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9" name="Google Shape;769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70" name="Google Shape;770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3" name="Google Shape;773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74" name="Google Shape;774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7" name="Google Shape;777;p16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8" name="Google Shape;778;p16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9" name="Google Shape;779;p16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80" name="Google Shape;780;p16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1" name="Google Shape;781;p16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82" name="Google Shape;782;p16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>
  <p:cSld name="CUSTOM_8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7"/>
          <p:cNvSpPr txBox="1">
            <a:spLocks noGrp="1"/>
          </p:cNvSpPr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17"/>
          <p:cNvSpPr txBox="1">
            <a:spLocks noGrp="1"/>
          </p:cNvSpPr>
          <p:nvPr>
            <p:ph type="subTitle" idx="1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86" name="Google Shape;786;p17"/>
          <p:cNvSpPr txBox="1">
            <a:spLocks noGrp="1"/>
          </p:cNvSpPr>
          <p:nvPr>
            <p:ph type="subTitle" idx="2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87" name="Google Shape;787;p17"/>
          <p:cNvSpPr txBox="1">
            <a:spLocks noGrp="1"/>
          </p:cNvSpPr>
          <p:nvPr>
            <p:ph type="subTitle" idx="3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88" name="Google Shape;788;p17"/>
          <p:cNvSpPr txBox="1">
            <a:spLocks noGrp="1"/>
          </p:cNvSpPr>
          <p:nvPr>
            <p:ph type="subTitle" idx="4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89" name="Google Shape;789;p17"/>
          <p:cNvSpPr txBox="1">
            <a:spLocks noGrp="1"/>
          </p:cNvSpPr>
          <p:nvPr>
            <p:ph type="subTitle" idx="5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90" name="Google Shape;790;p17"/>
          <p:cNvSpPr txBox="1">
            <a:spLocks noGrp="1"/>
          </p:cNvSpPr>
          <p:nvPr>
            <p:ph type="subTitle" idx="6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91" name="Google Shape;791;p17"/>
          <p:cNvSpPr txBox="1">
            <a:spLocks noGrp="1"/>
          </p:cNvSpPr>
          <p:nvPr>
            <p:ph type="subTitle" idx="7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92" name="Google Shape;792;p17"/>
          <p:cNvSpPr txBox="1">
            <a:spLocks noGrp="1"/>
          </p:cNvSpPr>
          <p:nvPr>
            <p:ph type="subTitle" idx="8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93" name="Google Shape;793;p17"/>
          <p:cNvSpPr txBox="1">
            <a:spLocks noGrp="1"/>
          </p:cNvSpPr>
          <p:nvPr>
            <p:ph type="subTitle" idx="9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94" name="Google Shape;794;p17"/>
          <p:cNvSpPr txBox="1">
            <a:spLocks noGrp="1"/>
          </p:cNvSpPr>
          <p:nvPr>
            <p:ph type="subTitle" idx="13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95" name="Google Shape;795;p17"/>
          <p:cNvSpPr txBox="1">
            <a:spLocks noGrp="1"/>
          </p:cNvSpPr>
          <p:nvPr>
            <p:ph type="subTitle" idx="14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96" name="Google Shape;796;p17"/>
          <p:cNvSpPr txBox="1">
            <a:spLocks noGrp="1"/>
          </p:cNvSpPr>
          <p:nvPr>
            <p:ph type="subTitle" idx="15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797" name="Google Shape;797;p17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98" name="Google Shape;798;p17"/>
          <p:cNvCxnSpPr/>
          <p:nvPr/>
        </p:nvCxnSpPr>
        <p:spPr>
          <a:xfrm rot="10800000" flipH="1">
            <a:off x="1562083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99" name="Google Shape;799;p17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0" name="Google Shape;800;p17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01" name="Google Shape;801;p17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802" name="Google Shape;802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8" name="Google Shape;808;p17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809" name="Google Shape;809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3" name="Google Shape;813;p17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814" name="Google Shape;814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8" name="Google Shape;818;p17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819" name="Google Shape;819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5" name="Google Shape;825;p17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826" name="Google Shape;826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29" name="Google Shape;829;p17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0" name="Google Shape;830;p17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1" name="Google Shape;831;p17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32" name="Google Shape;832;p17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833" name="Google Shape;833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9" name="Google Shape;839;p17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840" name="Google Shape;840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4" name="Google Shape;844;p17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845" name="Google Shape;845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9" name="Google Shape;849;p17"/>
          <p:cNvSpPr/>
          <p:nvPr/>
        </p:nvSpPr>
        <p:spPr>
          <a:xfrm>
            <a:off x="5829305" y="687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7"/>
          <p:cNvSpPr/>
          <p:nvPr/>
        </p:nvSpPr>
        <p:spPr>
          <a:xfrm>
            <a:off x="5827050" y="661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7"/>
          <p:cNvSpPr/>
          <p:nvPr/>
        </p:nvSpPr>
        <p:spPr>
          <a:xfrm>
            <a:off x="5865794" y="1052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7"/>
          <p:cNvSpPr/>
          <p:nvPr/>
        </p:nvSpPr>
        <p:spPr>
          <a:xfrm>
            <a:off x="5863552" y="1026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7"/>
          <p:cNvSpPr/>
          <p:nvPr/>
        </p:nvSpPr>
        <p:spPr>
          <a:xfrm>
            <a:off x="5905382" y="1447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7"/>
          <p:cNvSpPr/>
          <p:nvPr/>
        </p:nvSpPr>
        <p:spPr>
          <a:xfrm>
            <a:off x="5903140" y="1425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5" name="Google Shape;855;p17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56" name="Google Shape;856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9" name="Google Shape;859;p17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860" name="Google Shape;860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3">
  <p:cSld name="CUSTOM_13"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8"/>
          <p:cNvSpPr txBox="1">
            <a:spLocks noGrp="1"/>
          </p:cNvSpPr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865" name="Google Shape;865;p18"/>
          <p:cNvGrpSpPr/>
          <p:nvPr/>
        </p:nvGrpSpPr>
        <p:grpSpPr>
          <a:xfrm>
            <a:off x="261711" y="-1158"/>
            <a:ext cx="8550327" cy="3981600"/>
            <a:chOff x="261711" y="-1158"/>
            <a:chExt cx="8550327" cy="3981600"/>
          </a:xfrm>
        </p:grpSpPr>
        <p:cxnSp>
          <p:nvCxnSpPr>
            <p:cNvPr id="866" name="Google Shape;866;p1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7" name="Google Shape;867;p1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8" name="Google Shape;868;p1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869" name="Google Shape;869;p1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Google Shape;870;p1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" name="Google Shape;871;p1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2" name="Google Shape;872;p1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3" name="Google Shape;873;p1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874" name="Google Shape;874;p1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" name="Google Shape;875;p1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6" name="Google Shape;876;p1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7" name="Google Shape;877;p1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8" name="Google Shape;878;p1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879" name="Google Shape;879;p1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0" name="Google Shape;880;p1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" name="Google Shape;881;p1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p1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p1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" name="Google Shape;884;p1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85" name="Google Shape;885;p18"/>
          <p:cNvSpPr txBox="1">
            <a:spLocks noGrp="1"/>
          </p:cNvSpPr>
          <p:nvPr>
            <p:ph type="subTitle" idx="1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86" name="Google Shape;886;p18"/>
          <p:cNvSpPr txBox="1">
            <a:spLocks noGrp="1"/>
          </p:cNvSpPr>
          <p:nvPr>
            <p:ph type="subTitle" idx="2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87" name="Google Shape;887;p18"/>
          <p:cNvSpPr txBox="1">
            <a:spLocks noGrp="1"/>
          </p:cNvSpPr>
          <p:nvPr>
            <p:ph type="subTitle" idx="3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88" name="Google Shape;888;p18"/>
          <p:cNvSpPr txBox="1">
            <a:spLocks noGrp="1"/>
          </p:cNvSpPr>
          <p:nvPr>
            <p:ph type="subTitle" idx="4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89" name="Google Shape;889;p18"/>
          <p:cNvSpPr txBox="1">
            <a:spLocks noGrp="1"/>
          </p:cNvSpPr>
          <p:nvPr>
            <p:ph type="subTitle" idx="5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90" name="Google Shape;890;p18"/>
          <p:cNvSpPr txBox="1">
            <a:spLocks noGrp="1"/>
          </p:cNvSpPr>
          <p:nvPr>
            <p:ph type="subTitle" idx="6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4">
  <p:cSld name="CUSTOM_14"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2" name="Google Shape;892;p19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3" name="Google Shape;893;p19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894" name="Google Shape;894;p19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95" name="Google Shape;895;p19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896" name="Google Shape;896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0" name="Google Shape;900;p19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901" name="Google Shape;901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07" name="Google Shape;907;p19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8" name="Google Shape;908;p19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09" name="Google Shape;909;p19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910" name="Google Shape;91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6" name="Google Shape;916;p19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917" name="Google Shape;91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1" name="Google Shape;921;p19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922" name="Google Shape;92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6" name="Google Shape;926;p19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927" name="Google Shape;927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0" name="Google Shape;930;p19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931" name="Google Shape;931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4" name="Google Shape;934;p19"/>
          <p:cNvSpPr txBox="1">
            <a:spLocks noGrp="1"/>
          </p:cNvSpPr>
          <p:nvPr>
            <p:ph type="subTitle" idx="1"/>
          </p:nvPr>
        </p:nvSpPr>
        <p:spPr>
          <a:xfrm>
            <a:off x="5641848" y="2743200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35" name="Google Shape;935;p19"/>
          <p:cNvSpPr txBox="1">
            <a:spLocks noGrp="1"/>
          </p:cNvSpPr>
          <p:nvPr>
            <p:ph type="subTitle" idx="2"/>
          </p:nvPr>
        </p:nvSpPr>
        <p:spPr>
          <a:xfrm>
            <a:off x="3639312" y="1636776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36" name="Google Shape;936;p19"/>
          <p:cNvSpPr txBox="1">
            <a:spLocks noGrp="1"/>
          </p:cNvSpPr>
          <p:nvPr>
            <p:ph type="subTitle" idx="3"/>
          </p:nvPr>
        </p:nvSpPr>
        <p:spPr>
          <a:xfrm>
            <a:off x="1636776" y="2249424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37" name="Google Shape;937;p19"/>
          <p:cNvSpPr txBox="1">
            <a:spLocks noGrp="1"/>
          </p:cNvSpPr>
          <p:nvPr>
            <p:ph type="subTitle" idx="4"/>
          </p:nvPr>
        </p:nvSpPr>
        <p:spPr>
          <a:xfrm>
            <a:off x="5641848" y="3081528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38" name="Google Shape;938;p19"/>
          <p:cNvSpPr txBox="1">
            <a:spLocks noGrp="1"/>
          </p:cNvSpPr>
          <p:nvPr>
            <p:ph type="subTitle" idx="5"/>
          </p:nvPr>
        </p:nvSpPr>
        <p:spPr>
          <a:xfrm>
            <a:off x="3639312" y="1975104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39" name="Google Shape;939;p19"/>
          <p:cNvSpPr txBox="1">
            <a:spLocks noGrp="1"/>
          </p:cNvSpPr>
          <p:nvPr>
            <p:ph type="subTitle" idx="6"/>
          </p:nvPr>
        </p:nvSpPr>
        <p:spPr>
          <a:xfrm>
            <a:off x="1636776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1" name="Google Shape;941;p20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942" name="Google Shape;942;p20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20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20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5" name="Google Shape;945;p20"/>
          <p:cNvSpPr txBox="1">
            <a:spLocks noGrp="1"/>
          </p:cNvSpPr>
          <p:nvPr>
            <p:ph type="subTitle" idx="1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946" name="Google Shape;946;p20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7" name="Google Shape;947;p20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8" name="Google Shape;948;p20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9" name="Google Shape;949;p20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50" name="Google Shape;950;p20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51" name="Google Shape;951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7" name="Google Shape;957;p20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58" name="Google Shape;958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2" name="Google Shape;962;p20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63" name="Google Shape;963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7" name="Google Shape;967;p20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68" name="Google Shape;968;p2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2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2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2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2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2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4" name="Google Shape;974;p20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75" name="Google Shape;975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78" name="Google Shape;978;p20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9" name="Google Shape;979;p20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0" name="Google Shape;980;p20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81" name="Google Shape;981;p20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82" name="Google Shape;982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8" name="Google Shape;988;p20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89" name="Google Shape;989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3" name="Google Shape;993;p20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94" name="Google Shape;994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8" name="Google Shape;998;p20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20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20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p20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20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20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4" name="Google Shape;1004;p20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005" name="Google Shape;1005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8" name="Google Shape;1008;p20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009" name="Google Shape;1009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2" name="Google Shape;1012;p20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013" name="Google Shape;1013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6" name="Google Shape;1016;p20"/>
          <p:cNvSpPr txBox="1">
            <a:spLocks noGrp="1"/>
          </p:cNvSpPr>
          <p:nvPr>
            <p:ph type="title" hasCustomPrompt="1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6" name="Google Shape;46;p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" name="Google Shape;47;p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8" name="Google Shape;48;p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49" name="Google Shape;49;p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54" name="Google Shape;54;p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0" name="Google Shape;60;p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" name="Google Shape;61;p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2" name="Google Shape;62;p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63" name="Google Shape;63;p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" name="Google Shape;69;p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0" name="Google Shape;70;p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" name="Google Shape;74;p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5" name="Google Shape;75;p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0" name="Google Shape;80;p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" name="Google Shape;83;p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84" name="Google Shape;84;p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0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21"/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19" name="Google Shape;1019;p21"/>
          <p:cNvSpPr txBox="1">
            <a:spLocks noGrp="1"/>
          </p:cNvSpPr>
          <p:nvPr>
            <p:ph type="subTitle" idx="1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020" name="Google Shape;1020;p21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1" name="Google Shape;1021;p21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2" name="Google Shape;1022;p21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23" name="Google Shape;1023;p21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1024" name="Google Shape;1024;p2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2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2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2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8" name="Google Shape;1028;p21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1029" name="Google Shape;1029;p2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2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2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2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2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2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5" name="Google Shape;1035;p21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036" name="Google Shape;1036;p2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2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2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039" name="Google Shape;1039;p21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40" name="Google Shape;1040;p21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041" name="Google Shape;1041;p2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2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2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2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2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2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7" name="Google Shape;1047;p21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048" name="Google Shape;1048;p2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2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2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2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2" name="Google Shape;1052;p21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053" name="Google Shape;1053;p2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2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2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056" name="Google Shape;1056;p21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7" name="Google Shape;1057;p21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8" name="Google Shape;1058;p21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9" name="Google Shape;1059;p21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60" name="Google Shape;1060;p21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1061" name="Google Shape;1061;p2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7" name="Google Shape;1067;p21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1068" name="Google Shape;1068;p2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2" name="Google Shape;1072;p21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1073" name="Google Shape;1073;p2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2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7" name="Google Shape;1077;p21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1078" name="Google Shape;1078;p2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2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2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2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2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2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4" name="Google Shape;1084;p21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1085" name="Google Shape;1085;p2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6"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22"/>
          <p:cNvSpPr txBox="1">
            <a:spLocks noGrp="1"/>
          </p:cNvSpPr>
          <p:nvPr>
            <p:ph type="title"/>
          </p:nvPr>
        </p:nvSpPr>
        <p:spPr>
          <a:xfrm>
            <a:off x="896100" y="1984450"/>
            <a:ext cx="3457200" cy="1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cxnSp>
        <p:nvCxnSpPr>
          <p:cNvPr id="1090" name="Google Shape;1090;p22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1" name="Google Shape;1091;p22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2" name="Google Shape;1092;p22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93" name="Google Shape;1093;p22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1094" name="Google Shape;1094;p2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2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2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2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0" name="Google Shape;1100;p22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1101" name="Google Shape;1101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5" name="Google Shape;1105;p22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22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22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22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22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22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1" name="Google Shape;1111;p22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1112" name="Google Shape;1112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5" name="Google Shape;1115;p22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1116" name="Google Shape;1116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9" name="Google Shape;1119;p22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1120" name="Google Shape;1120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23" name="Google Shape;1123;p22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24" name="Google Shape;1124;p22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25" name="Google Shape;1125;p22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1126" name="Google Shape;1126;p2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2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2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2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2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2" name="Google Shape;1132;p22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1133" name="Google Shape;1133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7" name="Google Shape;1137;p22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1138" name="Google Shape;1138;p22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22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22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22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2" name="Google Shape;1142;p22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1143" name="Google Shape;1143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6" name="Google Shape;1146;p22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1147" name="Google Shape;1147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23"/>
          <p:cNvSpPr txBox="1">
            <a:spLocks noGrp="1"/>
          </p:cNvSpPr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2" name="Google Shape;1152;p23"/>
          <p:cNvSpPr txBox="1">
            <a:spLocks noGrp="1"/>
          </p:cNvSpPr>
          <p:nvPr>
            <p:ph type="subTitle" idx="1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53" name="Google Shape;1153;p23"/>
          <p:cNvSpPr txBox="1">
            <a:spLocks noGrp="1"/>
          </p:cNvSpPr>
          <p:nvPr>
            <p:ph type="subTitle" idx="2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54" name="Google Shape;1154;p23"/>
          <p:cNvSpPr txBox="1">
            <a:spLocks noGrp="1"/>
          </p:cNvSpPr>
          <p:nvPr>
            <p:ph type="subTitle" idx="3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3"/>
          <p:cNvSpPr txBox="1">
            <a:spLocks noGrp="1"/>
          </p:cNvSpPr>
          <p:nvPr>
            <p:ph type="subTitle" idx="4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6" name="Google Shape;1156;p23"/>
          <p:cNvSpPr txBox="1">
            <a:spLocks noGrp="1"/>
          </p:cNvSpPr>
          <p:nvPr>
            <p:ph type="title" idx="5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57" name="Google Shape;1157;p23"/>
          <p:cNvSpPr txBox="1">
            <a:spLocks noGrp="1"/>
          </p:cNvSpPr>
          <p:nvPr>
            <p:ph type="title" idx="6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1158" name="Google Shape;1158;p2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59" name="Google Shape;1159;p2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160" name="Google Shape;1160;p2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61" name="Google Shape;1161;p2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p2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3" name="Google Shape;1163;p2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4" name="Google Shape;1164;p2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" name="Google Shape;1165;p2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" name="Google Shape;1166;p2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67" name="Google Shape;1167;p2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168" name="Google Shape;1168;p2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p2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Google Shape;1170;p2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" name="Google Shape;1171;p2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72" name="Google Shape;1172;p2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173" name="Google Shape;1173;p2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4" name="Google Shape;1174;p2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5" name="Google Shape;1175;p2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6" name="Google Shape;1176;p2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177" name="Google Shape;1177;p2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178" name="Google Shape;1178;p2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179" name="Google Shape;1179;p2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0" name="Google Shape;1180;p2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85" name="Google Shape;1185;p2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90" name="Google Shape;1190;p2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191" name="Google Shape;1191;p2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2" name="Google Shape;1192;p2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3" name="Google Shape;1193;p2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95" name="Google Shape;1195;p2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196" name="Google Shape;1196;p2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7" name="Google Shape;1197;p2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8" name="Google Shape;1198;p2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99" name="Google Shape;1199;p2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200" name="Google Shape;1200;p2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1" name="Google Shape;1201;p2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2" name="Google Shape;1202;p2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03" name="Google Shape;1203;p2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204" name="Google Shape;1204;p2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5" name="Google Shape;1205;p2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6" name="Google Shape;1206;p2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07" name="Google Shape;1207;p2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208" name="Google Shape;1208;p2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9" name="Google Shape;1209;p2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0" name="Google Shape;1210;p2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211" name="Google Shape;1211;p2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2" name="Google Shape;1212;p2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13" name="Google Shape;1213;p2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2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24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endParaRPr/>
          </a:p>
        </p:txBody>
      </p:sp>
      <p:sp>
        <p:nvSpPr>
          <p:cNvPr id="1219" name="Google Shape;1219;p24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220" name="Google Shape;1220;p24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1" name="Google Shape;1221;p24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22" name="Google Shape;1222;p2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223" name="Google Shape;1223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7" name="Google Shape;1227;p24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1228" name="Google Shape;1228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34" name="Google Shape;1234;p2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35" name="Google Shape;1235;p2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36" name="Google Shape;1236;p2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37" name="Google Shape;1237;p2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2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2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2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2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2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3" name="Google Shape;1243;p2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44" name="Google Shape;1244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8" name="Google Shape;1248;p2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49" name="Google Shape;1249;p2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3" name="Google Shape;1253;p2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54" name="Google Shape;1254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7" name="Google Shape;1257;p2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58" name="Google Shape;1258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3"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26"/>
          <p:cNvSpPr txBox="1">
            <a:spLocks noGrp="1"/>
          </p:cNvSpPr>
          <p:nvPr>
            <p:ph type="body" idx="1"/>
          </p:nvPr>
        </p:nvSpPr>
        <p:spPr>
          <a:xfrm>
            <a:off x="1881350" y="1246850"/>
            <a:ext cx="21333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337" name="Google Shape;1337;p26"/>
          <p:cNvSpPr txBox="1">
            <a:spLocks noGrp="1"/>
          </p:cNvSpPr>
          <p:nvPr>
            <p:ph type="body" idx="2"/>
          </p:nvPr>
        </p:nvSpPr>
        <p:spPr>
          <a:xfrm>
            <a:off x="4220325" y="1246850"/>
            <a:ext cx="30999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338" name="Google Shape;1338;p26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339" name="Google Shape;1339;p2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340" name="Google Shape;1340;p2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341" name="Google Shape;1341;p2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342" name="Google Shape;1342;p2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3" name="Google Shape;1343;p2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4" name="Google Shape;1344;p2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5" name="Google Shape;1345;p2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6" name="Google Shape;1346;p2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7" name="Google Shape;1347;p2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8" name="Google Shape;1348;p2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349" name="Google Shape;1349;p2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0" name="Google Shape;1350;p2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1" name="Google Shape;1351;p2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2" name="Google Shape;1352;p2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3" name="Google Shape;1353;p2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54" name="Google Shape;1354;p2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5" name="Google Shape;1355;p2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6" name="Google Shape;1356;p2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7" name="Google Shape;1357;p2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358" name="Google Shape;1358;p2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359" name="Google Shape;1359;p2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60" name="Google Shape;1360;p2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1" name="Google Shape;1361;p2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2" name="Google Shape;1362;p2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3" name="Google Shape;1363;p2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4" name="Google Shape;1364;p2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5" name="Google Shape;1365;p2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66" name="Google Shape;1366;p2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367" name="Google Shape;1367;p2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8" name="Google Shape;1368;p2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9" name="Google Shape;1369;p2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0" name="Google Shape;1370;p2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1" name="Google Shape;1371;p2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372" name="Google Shape;1372;p2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3" name="Google Shape;1373;p2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4" name="Google Shape;1374;p2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5" name="Google Shape;1375;p2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6" name="Google Shape;1376;p2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377" name="Google Shape;1377;p2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8" name="Google Shape;1378;p2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9" name="Google Shape;1379;p2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80" name="Google Shape;1380;p2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381" name="Google Shape;1381;p2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2" name="Google Shape;1382;p2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3" name="Google Shape;1383;p2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84" name="Google Shape;1384;p2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385" name="Google Shape;1385;p2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6" name="Google Shape;1386;p2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7" name="Google Shape;1387;p2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88" name="Google Shape;1388;p2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389" name="Google Shape;1389;p2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0" name="Google Shape;1390;p2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1" name="Google Shape;1391;p2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392" name="Google Shape;1392;p2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93" name="Google Shape;1393;p2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94" name="Google Shape;1394;p2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2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2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2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27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 sz="1400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 sz="1400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 sz="1400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 sz="1400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 sz="1400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 sz="1400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 sz="1400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 sz="1400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 sz="1400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401" name="Google Shape;1401;p2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02" name="Google Shape;1402;p2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03" name="Google Shape;1403;p2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404" name="Google Shape;1404;p2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1405" name="Google Shape;1405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1" name="Google Shape;1411;p2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1412" name="Google Shape;1412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6" name="Google Shape;1416;p2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2" name="Google Shape;1422;p2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1423" name="Google Shape;1423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6" name="Google Shape;1426;p2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1427" name="Google Shape;1427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0" name="Google Shape;1430;p2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1431" name="Google Shape;1431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34" name="Google Shape;1434;p2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35" name="Google Shape;1435;p2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436" name="Google Shape;1436;p2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1437" name="Google Shape;1437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3" name="Google Shape;1443;p2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1444" name="Google Shape;1444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8" name="Google Shape;1448;p2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1449" name="Google Shape;1449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3" name="Google Shape;1453;p2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1454" name="Google Shape;145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7" name="Google Shape;1457;p2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1458" name="Google Shape;1458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3" name="Google Shape;1463;p2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4" name="Google Shape;1464;p2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5" name="Google Shape;1465;p2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6" name="Google Shape;1466;p2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467" name="Google Shape;1467;p2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468" name="Google Shape;1468;p2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2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2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2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2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2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4" name="Google Shape;1474;p2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475" name="Google Shape;1475;p2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2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9" name="Google Shape;1479;p2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480" name="Google Shape;1480;p2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2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2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2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4" name="Google Shape;1484;p2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485" name="Google Shape;1485;p2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2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2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2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2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2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1" name="Google Shape;1491;p2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492" name="Google Shape;1492;p2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95" name="Google Shape;1495;p2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6" name="Google Shape;1496;p2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7" name="Google Shape;1497;p2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498" name="Google Shape;1498;p2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499" name="Google Shape;1499;p2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5" name="Google Shape;1505;p2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506" name="Google Shape;1506;p2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2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0" name="Google Shape;1510;p2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511" name="Google Shape;1511;p2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2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2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2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5" name="Google Shape;1515;p2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6" name="Google Shape;1516;p2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7" name="Google Shape;1517;p2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8" name="Google Shape;1518;p2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9" name="Google Shape;1519;p2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0" name="Google Shape;1520;p2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1" name="Google Shape;1521;p2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522" name="Google Shape;1522;p2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2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2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5" name="Google Shape;1525;p2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526" name="Google Shape;1526;p2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2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2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9" name="Google Shape;1529;p2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530" name="Google Shape;1530;p2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2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2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4" name="Google Shape;1534;p30"/>
          <p:cNvGrpSpPr/>
          <p:nvPr/>
        </p:nvGrpSpPr>
        <p:grpSpPr>
          <a:xfrm>
            <a:off x="261711" y="-1158"/>
            <a:ext cx="8550327" cy="3981600"/>
            <a:chOff x="261711" y="-1158"/>
            <a:chExt cx="8550327" cy="3981600"/>
          </a:xfrm>
        </p:grpSpPr>
        <p:cxnSp>
          <p:nvCxnSpPr>
            <p:cNvPr id="1535" name="Google Shape;1535;p30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36" name="Google Shape;1536;p30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537" name="Google Shape;1537;p30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538" name="Google Shape;1538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9" name="Google Shape;1539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6" name="Google Shape;154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7" name="Google Shape;1547;p30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548" name="Google Shape;1548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9" name="Google Shape;1549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31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556" name="Google Shape;1556;p31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557" name="Google Shape;1557;p31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558" name="Google Shape;155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3" name="Google Shape;156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4" name="Google Shape;1564;p31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565" name="Google Shape;156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8" name="Google Shape;156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9" name="Google Shape;1569;p31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570" name="Google Shape;157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3" name="Google Shape;157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574" name="Google Shape;1574;p31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575" name="Google Shape;1575;p31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576" name="Google Shape;1576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0" name="Google Shape;1580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1" name="Google Shape;1581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2" name="Google Shape;1582;p31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583" name="Google Shape;1583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4" name="Google Shape;1584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5" name="Google Shape;1585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6" name="Google Shape;1586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7" name="Google Shape;1587;p31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2" name="Google Shape;1592;p31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93" name="Google Shape;1593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4" name="Google Shape;1594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5" name="Google Shape;1595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6" name="Google Shape;1596;p31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97" name="Google Shape;1597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9" name="Google Shape;1599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0" name="Google Shape;1600;p31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01" name="Google Shape;160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4" name="Google Shape;1604;p31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05" name="Google Shape;160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6" name="Google Shape;160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7" name="Google Shape;160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608" name="Google Shape;1608;p31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09" name="Google Shape;1609;p31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10" name="Google Shape;1610;p31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31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31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31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" name="Google Shape;91;p4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2" name="Google Shape;92;p4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3" name="Google Shape;93;p4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4" name="Google Shape;94;p4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5" name="Google Shape;95;p4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6" name="Google Shape;96;p4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7" name="Google Shape;97;p4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4"/>
          <p:cNvSpPr txBox="1">
            <a:spLocks noGrp="1"/>
          </p:cNvSpPr>
          <p:nvPr>
            <p:ph type="title" idx="13"/>
          </p:nvPr>
        </p:nvSpPr>
        <p:spPr>
          <a:xfrm>
            <a:off x="813816" y="1801368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4"/>
          <p:cNvSpPr txBox="1">
            <a:spLocks noGrp="1"/>
          </p:cNvSpPr>
          <p:nvPr>
            <p:ph type="title" idx="14"/>
          </p:nvPr>
        </p:nvSpPr>
        <p:spPr>
          <a:xfrm>
            <a:off x="813816" y="2880360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4"/>
          <p:cNvSpPr txBox="1">
            <a:spLocks noGrp="1"/>
          </p:cNvSpPr>
          <p:nvPr>
            <p:ph type="title" idx="15"/>
          </p:nvPr>
        </p:nvSpPr>
        <p:spPr>
          <a:xfrm>
            <a:off x="813816" y="3959352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5" name="Google Shape;1615;p32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616" name="Google Shape;1616;p32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17" name="Google Shape;1617;p32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18" name="Google Shape;1618;p32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19" name="Google Shape;1619;p32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620" name="Google Shape;1620;p32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621" name="Google Shape;1621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2" name="Google Shape;1622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3" name="Google Shape;1623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4" name="Google Shape;1624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5" name="Google Shape;1625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6" name="Google Shape;1626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27" name="Google Shape;1627;p32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628" name="Google Shape;1628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9" name="Google Shape;1629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0" name="Google Shape;1630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1" name="Google Shape;1631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2" name="Google Shape;1632;p32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633" name="Google Shape;1633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4" name="Google Shape;1634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5" name="Google Shape;1635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6" name="Google Shape;1636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7" name="Google Shape;1637;p32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638" name="Google Shape;1638;p32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9" name="Google Shape;1639;p32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0" name="Google Shape;1640;p32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1" name="Google Shape;1641;p32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2" name="Google Shape;1642;p32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3" name="Google Shape;1643;p32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44" name="Google Shape;1644;p32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645" name="Google Shape;1645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6" name="Google Shape;1646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7" name="Google Shape;1647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648" name="Google Shape;1648;p32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49" name="Google Shape;1649;p32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50" name="Google Shape;1650;p32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651" name="Google Shape;1651;p32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652" name="Google Shape;1652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3" name="Google Shape;1653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4" name="Google Shape;1654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5" name="Google Shape;1655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6" name="Google Shape;1656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7" name="Google Shape;1657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8" name="Google Shape;1658;p32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659" name="Google Shape;1659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0" name="Google Shape;1660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1" name="Google Shape;1661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2" name="Google Shape;1662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63" name="Google Shape;1663;p32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64" name="Google Shape;1664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5" name="Google Shape;1665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6" name="Google Shape;1666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7" name="Google Shape;1667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68" name="Google Shape;1668;p32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32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32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32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32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32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74" name="Google Shape;1674;p32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75" name="Google Shape;1675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6" name="Google Shape;1676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7" name="Google Shape;1677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8" name="Google Shape;1678;p32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79" name="Google Shape;1679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0" name="Google Shape;1680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1" name="Google Shape;1681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5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103" name="Google Shape;103;p5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" name="Google Shape;105;p5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6" name="Google Shape;106;p5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107" name="Google Shape;107;p5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08" name="Google Shape;108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09" name="Google Shape;109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10" name="Google Shape;110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1" name="Google Shape;111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7" name="Google Shape;117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18" name="Google Shape;118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" name="Google Shape;122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23" name="Google Shape;123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27" name="Google Shape;127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8" name="Google Shape;128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29" name="Google Shape;129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" name="Google Shape;135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36" name="Google Shape;136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0" name="Google Shape;140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1" name="Google Shape;141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" name="Google Shape;145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6" name="Google Shape;146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" name="Google Shape;149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0" name="Google Shape;150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3" name="Google Shape;153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" name="Google Shape;157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61" name="Google Shape;161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2" name="Google Shape;162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3" name="Google Shape;163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69" name="Google Shape;169;p6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70" name="Google Shape;170;p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74" name="Google Shape;17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75" name="Google Shape;17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76" name="Google Shape;17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77" name="Google Shape;17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" name="Google Shape;18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84" name="Google Shape;18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8" name="Google Shape;18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89" name="Google Shape;18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93" name="Google Shape;19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94" name="Google Shape;19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95" name="Google Shape;19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1" name="Google Shape;20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02" name="Google Shape;20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6" name="Google Shape;20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07" name="Google Shape;20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1" name="Google Shape;21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12" name="Google Shape;21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5" name="Google Shape;21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16" name="Google Shape;21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9" name="Google Shape;21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0" name="Google Shape;22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3" name="Google Shape;22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24" name="Google Shape;22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27" name="Google Shape;22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8" name="Google Shape;22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9" name="Google Shape;22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7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7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36" name="Google Shape;236;p7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37" name="Google Shape;237;p7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38" name="Google Shape;238;p7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39" name="Google Shape;239;p7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40" name="Google Shape;240;p7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241" name="Google Shape;241;p7"/>
          <p:cNvGrpSpPr/>
          <p:nvPr/>
        </p:nvGrpSpPr>
        <p:grpSpPr>
          <a:xfrm>
            <a:off x="261711" y="-1158"/>
            <a:ext cx="8550327" cy="3981600"/>
            <a:chOff x="261711" y="-1158"/>
            <a:chExt cx="8550327" cy="3981600"/>
          </a:xfrm>
        </p:grpSpPr>
        <p:cxnSp>
          <p:nvCxnSpPr>
            <p:cNvPr id="242" name="Google Shape;242;p7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3" name="Google Shape;243;p7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44" name="Google Shape;244;p7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245" name="Google Shape;245;p7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7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7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7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9" name="Google Shape;249;p7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250" name="Google Shape;250;p7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7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7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7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4" name="Google Shape;254;p7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255" name="Google Shape;255;p7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7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7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7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7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7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8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8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64" name="Google Shape;264;p8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65" name="Google Shape;265;p8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66" name="Google Shape;266;p8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67" name="Google Shape;267;p8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68" name="Google Shape;268;p8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69" name="Google Shape;269;p8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70" name="Google Shape;270;p8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271" name="Google Shape;271;p8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" name="Google Shape;272;p8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3" name="Google Shape;273;p8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4" name="Google Shape;274;p8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275" name="Google Shape;275;p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9" name="Google Shape;279;p8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280" name="Google Shape;280;p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6" name="Google Shape;286;p8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287" name="Google Shape;287;p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90" name="Google Shape;290;p8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91" name="Google Shape;291;p8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292" name="Google Shape;292;p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8" name="Google Shape;298;p8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299" name="Google Shape;299;p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3" name="Google Shape;303;p8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304" name="Google Shape;304;p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9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09" name="Google Shape;309;p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310" name="Google Shape;310;p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311" name="Google Shape;311;p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312" name="Google Shape;312;p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8" name="Google Shape;318;p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319" name="Google Shape;319;p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3" name="Google Shape;323;p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324" name="Google Shape;324;p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328" name="Google Shape;328;p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329" name="Google Shape;329;p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330" name="Google Shape;330;p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6" name="Google Shape;336;p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337" name="Google Shape;337;p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1" name="Google Shape;341;p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342" name="Google Shape;342;p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6" name="Google Shape;346;p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347" name="Google Shape;347;p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0" name="Google Shape;350;p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351" name="Google Shape;351;p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4" name="Google Shape;354;p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355" name="Google Shape;355;p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8" name="Google Shape;358;p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359" name="Google Shape;359;p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362" name="Google Shape;362;p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64" name="Google Shape;364;p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0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70" name="Google Shape;370;p10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71" name="Google Shape;371;p10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2" name="Google Shape;372;p10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3" name="Google Shape;373;p10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74" name="Google Shape;374;p10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75" name="Google Shape;375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1" name="Google Shape;381;p10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82" name="Google Shape;382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6" name="Google Shape;386;p10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10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10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10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0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10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2" name="Google Shape;392;p10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93" name="Google Shape;393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6" name="Google Shape;396;p10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97" name="Google Shape;397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0" name="Google Shape;400;p10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01" name="Google Shape;401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04" name="Google Shape;404;p10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5" name="Google Shape;405;p10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06" name="Google Shape;406;p10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07" name="Google Shape;407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3" name="Google Shape;413;p10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14" name="Google Shape;414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8" name="Google Shape;418;p10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19" name="Google Shape;419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3" name="Google Shape;423;p10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24" name="Google Shape;424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7" name="Google Shape;427;p10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28" name="Google Shape;42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hKhoa267/CNPM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6" name="Google Shape;1686;p33"/>
          <p:cNvGrpSpPr/>
          <p:nvPr/>
        </p:nvGrpSpPr>
        <p:grpSpPr>
          <a:xfrm>
            <a:off x="-343561" y="959820"/>
            <a:ext cx="5343540" cy="4183680"/>
            <a:chOff x="469775" y="238125"/>
            <a:chExt cx="6679425" cy="5229600"/>
          </a:xfrm>
        </p:grpSpPr>
        <p:sp>
          <p:nvSpPr>
            <p:cNvPr id="1687" name="Google Shape;1687;p33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33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33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33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33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3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3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3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3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3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3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3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3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3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33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33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33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33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33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33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3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3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3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3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3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3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3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3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3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33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33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33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33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33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33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33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33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33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33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33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33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33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33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33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33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33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33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33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33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33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33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33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33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33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33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33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33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33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33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33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33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33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33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33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33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33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33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33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33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33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33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33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33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33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33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33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33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33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33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33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33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33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33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33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33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33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33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33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33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33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33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33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33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33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33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33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33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33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33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33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33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33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33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33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33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33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33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33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33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33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33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33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33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33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33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33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33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33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33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33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33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33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33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33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33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33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33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33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33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33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33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33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33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33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33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33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33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33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33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33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33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33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33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33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33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33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33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33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33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33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33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33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33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33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33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33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33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33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33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33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33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33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33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33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33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33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33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33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33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33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33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33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33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33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33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33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33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33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33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33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33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33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33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33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33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33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33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33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33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33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33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33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33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0" name="Google Shape;1880;p33"/>
          <p:cNvSpPr txBox="1">
            <a:spLocks noGrp="1"/>
          </p:cNvSpPr>
          <p:nvPr>
            <p:ph type="ctrTitle"/>
          </p:nvPr>
        </p:nvSpPr>
        <p:spPr>
          <a:xfrm>
            <a:off x="2585510" y="661620"/>
            <a:ext cx="6124200" cy="17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" sz="4100">
                <a:latin typeface="Times New Roman"/>
                <a:ea typeface="Times New Roman"/>
                <a:cs typeface="Times New Roman"/>
                <a:sym typeface="Times New Roman"/>
              </a:rPr>
              <a:t>HI TRẮC NGHIỆM</a:t>
            </a:r>
            <a:endParaRPr sz="41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1" name="Google Shape;1881;p33"/>
          <p:cNvSpPr txBox="1">
            <a:spLocks noGrp="1"/>
          </p:cNvSpPr>
          <p:nvPr>
            <p:ph type="subTitle" idx="1"/>
          </p:nvPr>
        </p:nvSpPr>
        <p:spPr>
          <a:xfrm>
            <a:off x="5255839" y="3480330"/>
            <a:ext cx="4489800" cy="15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Đồ án kết thúc học phần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Nhập môn công nghệ phần mềm - COMP104401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GV hướng dẫn: ThS. Trần Thanh Nhã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14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43"/>
          <p:cNvSpPr txBox="1">
            <a:spLocks noGrp="1"/>
          </p:cNvSpPr>
          <p:nvPr>
            <p:ph type="title"/>
          </p:nvPr>
        </p:nvSpPr>
        <p:spPr>
          <a:xfrm>
            <a:off x="1956000" y="2567500"/>
            <a:ext cx="499920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700">
                <a:latin typeface="Lora"/>
                <a:ea typeface="Lora"/>
                <a:cs typeface="Lora"/>
                <a:sym typeface="Lora"/>
              </a:rPr>
              <a:t>Đặc tả yêu cầu bài toán</a:t>
            </a:r>
            <a:endParaRPr sz="47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295" name="Google Shape;2295;p43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p44"/>
          <p:cNvSpPr txBox="1">
            <a:spLocks noGrp="1"/>
          </p:cNvSpPr>
          <p:nvPr>
            <p:ph type="title"/>
          </p:nvPr>
        </p:nvSpPr>
        <p:spPr>
          <a:xfrm>
            <a:off x="1623375" y="356550"/>
            <a:ext cx="60063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vi-VN" b="1">
                <a:latin typeface="Lora"/>
                <a:ea typeface="Lora"/>
                <a:cs typeface="Lora"/>
                <a:sym typeface="Lora"/>
              </a:rPr>
              <a:t>Thông tin cơ bản </a:t>
            </a:r>
            <a:br>
              <a:rPr lang="vi-VN" b="1">
                <a:latin typeface="Lora"/>
                <a:ea typeface="Lora"/>
                <a:cs typeface="Lora"/>
                <a:sym typeface="Lora"/>
              </a:rPr>
            </a:br>
            <a:r>
              <a:rPr lang="vi-VN" b="1">
                <a:latin typeface="Lora"/>
                <a:ea typeface="Lora"/>
                <a:cs typeface="Lora"/>
                <a:sym typeface="Lora"/>
              </a:rPr>
              <a:t>cho nghiệp vụ của bài toán</a:t>
            </a:r>
          </a:p>
        </p:txBody>
      </p:sp>
      <p:sp>
        <p:nvSpPr>
          <p:cNvPr id="2301" name="Google Shape;2301;p44"/>
          <p:cNvSpPr txBox="1">
            <a:spLocks noGrp="1"/>
          </p:cNvSpPr>
          <p:nvPr>
            <p:ph type="subTitle" idx="1"/>
          </p:nvPr>
        </p:nvSpPr>
        <p:spPr>
          <a:xfrm>
            <a:off x="1484699" y="1546725"/>
            <a:ext cx="23481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800"/>
              <a:t>Xác định các tác nhân và use-case</a:t>
            </a:r>
            <a:endParaRPr/>
          </a:p>
        </p:txBody>
      </p:sp>
      <p:sp>
        <p:nvSpPr>
          <p:cNvPr id="2302" name="Google Shape;2302;p44"/>
          <p:cNvSpPr txBox="1">
            <a:spLocks noGrp="1"/>
          </p:cNvSpPr>
          <p:nvPr>
            <p:ph type="subTitle" idx="3"/>
          </p:nvPr>
        </p:nvSpPr>
        <p:spPr>
          <a:xfrm>
            <a:off x="3895337" y="2837411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800"/>
              <a:t>Biểu đồ use-case tổng quát</a:t>
            </a:r>
            <a:endParaRPr/>
          </a:p>
        </p:txBody>
      </p:sp>
      <p:sp>
        <p:nvSpPr>
          <p:cNvPr id="2303" name="Google Shape;2303;p44"/>
          <p:cNvSpPr txBox="1">
            <a:spLocks noGrp="1"/>
          </p:cNvSpPr>
          <p:nvPr>
            <p:ph type="subTitle" idx="5"/>
          </p:nvPr>
        </p:nvSpPr>
        <p:spPr>
          <a:xfrm>
            <a:off x="6561521" y="376105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800"/>
              <a:t>Phân rã biểu đồ use-case</a:t>
            </a:r>
            <a:endParaRPr/>
          </a:p>
        </p:txBody>
      </p:sp>
      <p:sp>
        <p:nvSpPr>
          <p:cNvPr id="2304" name="Google Shape;2304;p44"/>
          <p:cNvSpPr txBox="1"/>
          <p:nvPr/>
        </p:nvSpPr>
        <p:spPr>
          <a:xfrm>
            <a:off x="305089" y="1649059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7200" b="0" i="0" u="none" strike="noStrike" cap="none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01</a:t>
            </a:r>
            <a:endParaRPr sz="7200" b="0" i="0" u="none" strike="noStrike" cap="none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305" name="Google Shape;2305;p44"/>
          <p:cNvSpPr txBox="1"/>
          <p:nvPr/>
        </p:nvSpPr>
        <p:spPr>
          <a:xfrm>
            <a:off x="5359394" y="3916498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7200" b="0" i="0" u="none" strike="noStrike" cap="none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03</a:t>
            </a:r>
            <a:endParaRPr sz="7200" b="0" i="0" u="none" strike="noStrike" cap="none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306" name="Google Shape;2306;p44"/>
          <p:cNvSpPr txBox="1"/>
          <p:nvPr/>
        </p:nvSpPr>
        <p:spPr>
          <a:xfrm>
            <a:off x="2715716" y="2837409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7200" b="0" i="0" u="none" strike="noStrike" cap="none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02</a:t>
            </a:r>
            <a:endParaRPr sz="7200" b="0" i="0" u="none" strike="noStrike" cap="none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p49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10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latin typeface="Lora"/>
                <a:ea typeface="Lora"/>
                <a:cs typeface="Lora"/>
                <a:sym typeface="Lora"/>
              </a:rPr>
              <a:t>Use-case </a:t>
            </a:r>
            <a:r>
              <a:rPr lang="en-US" b="1" err="1">
                <a:latin typeface="Lora"/>
                <a:ea typeface="Lora"/>
                <a:cs typeface="Lora"/>
                <a:sym typeface="Lora"/>
              </a:rPr>
              <a:t>Tổng</a:t>
            </a:r>
            <a:r>
              <a:rPr lang="en-US" b="1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b="1" err="1">
                <a:latin typeface="Lora"/>
                <a:ea typeface="Lora"/>
                <a:cs typeface="Lora"/>
                <a:sym typeface="Lora"/>
              </a:rPr>
              <a:t>quát</a:t>
            </a:r>
            <a:endParaRPr lang="en-US"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84" name="Google Shape;2384;p49"/>
          <p:cNvSpPr/>
          <p:nvPr/>
        </p:nvSpPr>
        <p:spPr>
          <a:xfrm>
            <a:off x="8825950" y="4944796"/>
            <a:ext cx="152100" cy="152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85" name="Google Shape;2385;p49"/>
          <p:cNvGrpSpPr/>
          <p:nvPr/>
        </p:nvGrpSpPr>
        <p:grpSpPr>
          <a:xfrm>
            <a:off x="8420250" y="4502896"/>
            <a:ext cx="441900" cy="441900"/>
            <a:chOff x="876575" y="1934250"/>
            <a:chExt cx="441900" cy="441900"/>
          </a:xfrm>
        </p:grpSpPr>
        <p:sp>
          <p:nvSpPr>
            <p:cNvPr id="2386" name="Google Shape;2386;p49"/>
            <p:cNvSpPr/>
            <p:nvPr/>
          </p:nvSpPr>
          <p:spPr>
            <a:xfrm>
              <a:off x="876575" y="1934250"/>
              <a:ext cx="441900" cy="4419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p49"/>
            <p:cNvSpPr/>
            <p:nvPr/>
          </p:nvSpPr>
          <p:spPr>
            <a:xfrm>
              <a:off x="970750" y="2028425"/>
              <a:ext cx="253500" cy="2535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8" name="Google Shape;2388;p49"/>
          <p:cNvSpPr/>
          <p:nvPr/>
        </p:nvSpPr>
        <p:spPr>
          <a:xfrm>
            <a:off x="426525" y="369471"/>
            <a:ext cx="94200" cy="94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9" name="Google Shape;2389;p49"/>
          <p:cNvSpPr/>
          <p:nvPr/>
        </p:nvSpPr>
        <p:spPr>
          <a:xfrm>
            <a:off x="293138" y="521596"/>
            <a:ext cx="94200" cy="94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0" name="Google Shape;2390;p49"/>
          <p:cNvSpPr/>
          <p:nvPr/>
        </p:nvSpPr>
        <p:spPr>
          <a:xfrm>
            <a:off x="575682" y="583246"/>
            <a:ext cx="152100" cy="152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91" name="Google Shape;2391;p49"/>
          <p:cNvGrpSpPr/>
          <p:nvPr/>
        </p:nvGrpSpPr>
        <p:grpSpPr>
          <a:xfrm>
            <a:off x="575675" y="176896"/>
            <a:ext cx="344700" cy="344700"/>
            <a:chOff x="2923775" y="2089350"/>
            <a:chExt cx="344700" cy="344700"/>
          </a:xfrm>
        </p:grpSpPr>
        <p:sp>
          <p:nvSpPr>
            <p:cNvPr id="2392" name="Google Shape;2392;p49"/>
            <p:cNvSpPr/>
            <p:nvPr/>
          </p:nvSpPr>
          <p:spPr>
            <a:xfrm>
              <a:off x="2923775" y="2089350"/>
              <a:ext cx="344700" cy="344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p49"/>
            <p:cNvSpPr/>
            <p:nvPr/>
          </p:nvSpPr>
          <p:spPr>
            <a:xfrm>
              <a:off x="2997241" y="2162816"/>
              <a:ext cx="197700" cy="1977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94" name="Google Shape;2394;p49"/>
          <p:cNvSpPr/>
          <p:nvPr/>
        </p:nvSpPr>
        <p:spPr>
          <a:xfrm>
            <a:off x="426513" y="4875946"/>
            <a:ext cx="94200" cy="94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5" name="Google Shape;2395;p49"/>
          <p:cNvSpPr/>
          <p:nvPr/>
        </p:nvSpPr>
        <p:spPr>
          <a:xfrm>
            <a:off x="491735" y="4723846"/>
            <a:ext cx="152100" cy="152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6" name="Google Shape;239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1900" y="1216525"/>
            <a:ext cx="4360212" cy="328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p46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10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latin typeface="Lora"/>
                <a:ea typeface="Lora"/>
                <a:cs typeface="Lora"/>
                <a:sym typeface="Lora"/>
              </a:rPr>
              <a:t>Use-case Sinh viên</a:t>
            </a:r>
          </a:p>
        </p:txBody>
      </p:sp>
      <p:sp>
        <p:nvSpPr>
          <p:cNvPr id="2330" name="Google Shape;2330;p46"/>
          <p:cNvSpPr/>
          <p:nvPr/>
        </p:nvSpPr>
        <p:spPr>
          <a:xfrm>
            <a:off x="8825950" y="4944796"/>
            <a:ext cx="152100" cy="152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31" name="Google Shape;2331;p46"/>
          <p:cNvGrpSpPr/>
          <p:nvPr/>
        </p:nvGrpSpPr>
        <p:grpSpPr>
          <a:xfrm>
            <a:off x="8420250" y="4502896"/>
            <a:ext cx="441900" cy="441900"/>
            <a:chOff x="876575" y="1934250"/>
            <a:chExt cx="441900" cy="441900"/>
          </a:xfrm>
        </p:grpSpPr>
        <p:sp>
          <p:nvSpPr>
            <p:cNvPr id="2332" name="Google Shape;2332;p46"/>
            <p:cNvSpPr/>
            <p:nvPr/>
          </p:nvSpPr>
          <p:spPr>
            <a:xfrm>
              <a:off x="876575" y="1934250"/>
              <a:ext cx="441900" cy="4419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46"/>
            <p:cNvSpPr/>
            <p:nvPr/>
          </p:nvSpPr>
          <p:spPr>
            <a:xfrm>
              <a:off x="970750" y="2028425"/>
              <a:ext cx="253500" cy="2535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34" name="Google Shape;2334;p46"/>
          <p:cNvSpPr/>
          <p:nvPr/>
        </p:nvSpPr>
        <p:spPr>
          <a:xfrm>
            <a:off x="426525" y="369471"/>
            <a:ext cx="94200" cy="94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5" name="Google Shape;2335;p46"/>
          <p:cNvSpPr/>
          <p:nvPr/>
        </p:nvSpPr>
        <p:spPr>
          <a:xfrm>
            <a:off x="293138" y="521596"/>
            <a:ext cx="94200" cy="94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6" name="Google Shape;2336;p46"/>
          <p:cNvSpPr/>
          <p:nvPr/>
        </p:nvSpPr>
        <p:spPr>
          <a:xfrm>
            <a:off x="575682" y="583246"/>
            <a:ext cx="152100" cy="152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37" name="Google Shape;2337;p46"/>
          <p:cNvGrpSpPr/>
          <p:nvPr/>
        </p:nvGrpSpPr>
        <p:grpSpPr>
          <a:xfrm>
            <a:off x="575675" y="176896"/>
            <a:ext cx="344700" cy="344700"/>
            <a:chOff x="2923775" y="2089350"/>
            <a:chExt cx="344700" cy="344700"/>
          </a:xfrm>
        </p:grpSpPr>
        <p:sp>
          <p:nvSpPr>
            <p:cNvPr id="2338" name="Google Shape;2338;p46"/>
            <p:cNvSpPr/>
            <p:nvPr/>
          </p:nvSpPr>
          <p:spPr>
            <a:xfrm>
              <a:off x="2923775" y="2089350"/>
              <a:ext cx="344700" cy="344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46"/>
            <p:cNvSpPr/>
            <p:nvPr/>
          </p:nvSpPr>
          <p:spPr>
            <a:xfrm>
              <a:off x="2997241" y="2162816"/>
              <a:ext cx="197700" cy="1977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40" name="Google Shape;2340;p46"/>
          <p:cNvSpPr/>
          <p:nvPr/>
        </p:nvSpPr>
        <p:spPr>
          <a:xfrm>
            <a:off x="426513" y="4875946"/>
            <a:ext cx="94200" cy="94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1" name="Google Shape;2341;p46"/>
          <p:cNvSpPr/>
          <p:nvPr/>
        </p:nvSpPr>
        <p:spPr>
          <a:xfrm>
            <a:off x="491735" y="4723846"/>
            <a:ext cx="152100" cy="152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2" name="Google Shape;234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8513" y="1552325"/>
            <a:ext cx="4846975" cy="2999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47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10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>
                <a:latin typeface="Lora"/>
                <a:ea typeface="Lora"/>
                <a:cs typeface="Lora"/>
                <a:sym typeface="Lora"/>
              </a:rPr>
              <a:t>Use-case Giảng viên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48" name="Google Shape;2348;p47"/>
          <p:cNvSpPr/>
          <p:nvPr/>
        </p:nvSpPr>
        <p:spPr>
          <a:xfrm>
            <a:off x="8825950" y="4944796"/>
            <a:ext cx="152100" cy="152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9" name="Google Shape;2349;p47"/>
          <p:cNvGrpSpPr/>
          <p:nvPr/>
        </p:nvGrpSpPr>
        <p:grpSpPr>
          <a:xfrm>
            <a:off x="8420250" y="4502896"/>
            <a:ext cx="441900" cy="441900"/>
            <a:chOff x="876575" y="1934250"/>
            <a:chExt cx="441900" cy="441900"/>
          </a:xfrm>
        </p:grpSpPr>
        <p:sp>
          <p:nvSpPr>
            <p:cNvPr id="2350" name="Google Shape;2350;p47"/>
            <p:cNvSpPr/>
            <p:nvPr/>
          </p:nvSpPr>
          <p:spPr>
            <a:xfrm>
              <a:off x="876575" y="1934250"/>
              <a:ext cx="441900" cy="4419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47"/>
            <p:cNvSpPr/>
            <p:nvPr/>
          </p:nvSpPr>
          <p:spPr>
            <a:xfrm>
              <a:off x="970750" y="2028425"/>
              <a:ext cx="253500" cy="2535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52" name="Google Shape;2352;p47"/>
          <p:cNvSpPr/>
          <p:nvPr/>
        </p:nvSpPr>
        <p:spPr>
          <a:xfrm>
            <a:off x="426525" y="369471"/>
            <a:ext cx="94200" cy="94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3" name="Google Shape;2353;p47"/>
          <p:cNvSpPr/>
          <p:nvPr/>
        </p:nvSpPr>
        <p:spPr>
          <a:xfrm>
            <a:off x="293138" y="521596"/>
            <a:ext cx="94200" cy="94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4" name="Google Shape;2354;p47"/>
          <p:cNvSpPr/>
          <p:nvPr/>
        </p:nvSpPr>
        <p:spPr>
          <a:xfrm>
            <a:off x="575682" y="583246"/>
            <a:ext cx="152100" cy="152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55" name="Google Shape;2355;p47"/>
          <p:cNvGrpSpPr/>
          <p:nvPr/>
        </p:nvGrpSpPr>
        <p:grpSpPr>
          <a:xfrm>
            <a:off x="575675" y="176896"/>
            <a:ext cx="344700" cy="344700"/>
            <a:chOff x="2923775" y="2089350"/>
            <a:chExt cx="344700" cy="344700"/>
          </a:xfrm>
        </p:grpSpPr>
        <p:sp>
          <p:nvSpPr>
            <p:cNvPr id="2356" name="Google Shape;2356;p47"/>
            <p:cNvSpPr/>
            <p:nvPr/>
          </p:nvSpPr>
          <p:spPr>
            <a:xfrm>
              <a:off x="2923775" y="2089350"/>
              <a:ext cx="344700" cy="344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p47"/>
            <p:cNvSpPr/>
            <p:nvPr/>
          </p:nvSpPr>
          <p:spPr>
            <a:xfrm>
              <a:off x="2997241" y="2162816"/>
              <a:ext cx="197700" cy="1977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58" name="Google Shape;2358;p47"/>
          <p:cNvSpPr/>
          <p:nvPr/>
        </p:nvSpPr>
        <p:spPr>
          <a:xfrm>
            <a:off x="426513" y="4875946"/>
            <a:ext cx="94200" cy="94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9" name="Google Shape;2359;p47"/>
          <p:cNvSpPr/>
          <p:nvPr/>
        </p:nvSpPr>
        <p:spPr>
          <a:xfrm>
            <a:off x="491735" y="4723846"/>
            <a:ext cx="152100" cy="152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0" name="Google Shape;236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913" y="1279800"/>
            <a:ext cx="4488164" cy="328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p48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10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>
                <a:latin typeface="Lora"/>
                <a:ea typeface="Lora"/>
                <a:cs typeface="Lora"/>
                <a:sym typeface="Lora"/>
              </a:rPr>
              <a:t>Use case Trưởng bộ môn (Admin)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66" name="Google Shape;2366;p48"/>
          <p:cNvSpPr/>
          <p:nvPr/>
        </p:nvSpPr>
        <p:spPr>
          <a:xfrm>
            <a:off x="8825950" y="4944796"/>
            <a:ext cx="152100" cy="152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67" name="Google Shape;2367;p48"/>
          <p:cNvGrpSpPr/>
          <p:nvPr/>
        </p:nvGrpSpPr>
        <p:grpSpPr>
          <a:xfrm>
            <a:off x="8420250" y="4502896"/>
            <a:ext cx="441900" cy="441900"/>
            <a:chOff x="876575" y="1934250"/>
            <a:chExt cx="441900" cy="441900"/>
          </a:xfrm>
        </p:grpSpPr>
        <p:sp>
          <p:nvSpPr>
            <p:cNvPr id="2368" name="Google Shape;2368;p48"/>
            <p:cNvSpPr/>
            <p:nvPr/>
          </p:nvSpPr>
          <p:spPr>
            <a:xfrm>
              <a:off x="876575" y="1934250"/>
              <a:ext cx="441900" cy="4419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48"/>
            <p:cNvSpPr/>
            <p:nvPr/>
          </p:nvSpPr>
          <p:spPr>
            <a:xfrm>
              <a:off x="970750" y="2028425"/>
              <a:ext cx="253500" cy="2535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70" name="Google Shape;2370;p48"/>
          <p:cNvSpPr/>
          <p:nvPr/>
        </p:nvSpPr>
        <p:spPr>
          <a:xfrm>
            <a:off x="426525" y="369471"/>
            <a:ext cx="94200" cy="94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1" name="Google Shape;2371;p48"/>
          <p:cNvSpPr/>
          <p:nvPr/>
        </p:nvSpPr>
        <p:spPr>
          <a:xfrm>
            <a:off x="293138" y="521596"/>
            <a:ext cx="94200" cy="94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2" name="Google Shape;2372;p48"/>
          <p:cNvSpPr/>
          <p:nvPr/>
        </p:nvSpPr>
        <p:spPr>
          <a:xfrm>
            <a:off x="575682" y="583246"/>
            <a:ext cx="152100" cy="152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73" name="Google Shape;2373;p48"/>
          <p:cNvGrpSpPr/>
          <p:nvPr/>
        </p:nvGrpSpPr>
        <p:grpSpPr>
          <a:xfrm>
            <a:off x="575675" y="176896"/>
            <a:ext cx="344700" cy="344700"/>
            <a:chOff x="2923775" y="2089350"/>
            <a:chExt cx="344700" cy="344700"/>
          </a:xfrm>
        </p:grpSpPr>
        <p:sp>
          <p:nvSpPr>
            <p:cNvPr id="2374" name="Google Shape;2374;p48"/>
            <p:cNvSpPr/>
            <p:nvPr/>
          </p:nvSpPr>
          <p:spPr>
            <a:xfrm>
              <a:off x="2923775" y="2089350"/>
              <a:ext cx="344700" cy="344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p48"/>
            <p:cNvSpPr/>
            <p:nvPr/>
          </p:nvSpPr>
          <p:spPr>
            <a:xfrm>
              <a:off x="2997241" y="2162816"/>
              <a:ext cx="197700" cy="1977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76" name="Google Shape;2376;p48"/>
          <p:cNvSpPr/>
          <p:nvPr/>
        </p:nvSpPr>
        <p:spPr>
          <a:xfrm>
            <a:off x="426513" y="4875946"/>
            <a:ext cx="94200" cy="94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7" name="Google Shape;2377;p48"/>
          <p:cNvSpPr/>
          <p:nvPr/>
        </p:nvSpPr>
        <p:spPr>
          <a:xfrm>
            <a:off x="491735" y="4723846"/>
            <a:ext cx="152100" cy="152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image17.png">
            <a:extLst>
              <a:ext uri="{FF2B5EF4-FFF2-40B4-BE49-F238E27FC236}">
                <a16:creationId xmlns:a16="http://schemas.microsoft.com/office/drawing/2014/main" id="{2E665A31-999C-0D72-CAB5-286C37D17405}"/>
              </a:ext>
            </a:extLst>
          </p:cNvPr>
          <p:cNvPicPr/>
          <p:nvPr/>
        </p:nvPicPr>
        <p:blipFill rotWithShape="1">
          <a:blip r:embed="rId3"/>
          <a:srcRect l="-15435" r="-15435"/>
          <a:stretch/>
        </p:blipFill>
        <p:spPr>
          <a:xfrm>
            <a:off x="1662690" y="1156415"/>
            <a:ext cx="5615583" cy="3821165"/>
          </a:xfrm>
          <a:prstGeom prst="rect">
            <a:avLst/>
          </a:prstGeom>
          <a:ln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50"/>
          <p:cNvSpPr txBox="1">
            <a:spLocks noGrp="1"/>
          </p:cNvSpPr>
          <p:nvPr>
            <p:ph type="title"/>
          </p:nvPr>
        </p:nvSpPr>
        <p:spPr>
          <a:xfrm>
            <a:off x="1956000" y="2567500"/>
            <a:ext cx="497580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700">
                <a:latin typeface="Lora"/>
                <a:ea typeface="Lora"/>
                <a:cs typeface="Lora"/>
                <a:sym typeface="Lora"/>
              </a:rPr>
              <a:t>Phân tích </a:t>
            </a:r>
            <a:br>
              <a:rPr lang="en" sz="4700">
                <a:latin typeface="Lora"/>
                <a:ea typeface="Lora"/>
                <a:cs typeface="Lora"/>
                <a:sym typeface="Lora"/>
              </a:rPr>
            </a:br>
            <a:r>
              <a:rPr lang="en" sz="4700">
                <a:latin typeface="Lora"/>
                <a:ea typeface="Lora"/>
                <a:cs typeface="Lora"/>
                <a:sym typeface="Lora"/>
              </a:rPr>
              <a:t>yêu cầu</a:t>
            </a:r>
            <a:endParaRPr sz="47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402" name="Google Shape;2402;p50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Google Shape;2407;p5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10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vi-VN" b="1">
                <a:latin typeface="Lora"/>
                <a:ea typeface="Lora"/>
                <a:cs typeface="Lora"/>
                <a:sym typeface="Lora"/>
              </a:rPr>
              <a:t>3.1 Sơ </a:t>
            </a:r>
            <a:r>
              <a:rPr lang="vi-VN" b="1" err="1">
                <a:latin typeface="Lora"/>
                <a:ea typeface="Lora"/>
                <a:cs typeface="Lora"/>
                <a:sym typeface="Lora"/>
              </a:rPr>
              <a:t>đồ</a:t>
            </a:r>
            <a:r>
              <a:rPr lang="vi-VN" b="1">
                <a:latin typeface="Lora"/>
                <a:ea typeface="Lora"/>
                <a:cs typeface="Lora"/>
                <a:sym typeface="Lora"/>
              </a:rPr>
              <a:t> CDM</a:t>
            </a:r>
          </a:p>
        </p:txBody>
      </p:sp>
      <p:sp>
        <p:nvSpPr>
          <p:cNvPr id="2408" name="Google Shape;2408;p51"/>
          <p:cNvSpPr/>
          <p:nvPr/>
        </p:nvSpPr>
        <p:spPr>
          <a:xfrm>
            <a:off x="8825950" y="4944796"/>
            <a:ext cx="152100" cy="152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09" name="Google Shape;2409;p51"/>
          <p:cNvGrpSpPr/>
          <p:nvPr/>
        </p:nvGrpSpPr>
        <p:grpSpPr>
          <a:xfrm>
            <a:off x="8420250" y="4502896"/>
            <a:ext cx="441900" cy="441900"/>
            <a:chOff x="876575" y="1934250"/>
            <a:chExt cx="441900" cy="441900"/>
          </a:xfrm>
        </p:grpSpPr>
        <p:sp>
          <p:nvSpPr>
            <p:cNvPr id="2410" name="Google Shape;2410;p51"/>
            <p:cNvSpPr/>
            <p:nvPr/>
          </p:nvSpPr>
          <p:spPr>
            <a:xfrm>
              <a:off x="876575" y="1934250"/>
              <a:ext cx="441900" cy="4419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1" name="Google Shape;2411;p51"/>
            <p:cNvSpPr/>
            <p:nvPr/>
          </p:nvSpPr>
          <p:spPr>
            <a:xfrm>
              <a:off x="970750" y="2028425"/>
              <a:ext cx="253500" cy="2535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12" name="Google Shape;2412;p51"/>
          <p:cNvSpPr/>
          <p:nvPr/>
        </p:nvSpPr>
        <p:spPr>
          <a:xfrm>
            <a:off x="426525" y="369471"/>
            <a:ext cx="94200" cy="94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3" name="Google Shape;2413;p51"/>
          <p:cNvSpPr/>
          <p:nvPr/>
        </p:nvSpPr>
        <p:spPr>
          <a:xfrm>
            <a:off x="293138" y="521596"/>
            <a:ext cx="94200" cy="94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4" name="Google Shape;2414;p51"/>
          <p:cNvSpPr/>
          <p:nvPr/>
        </p:nvSpPr>
        <p:spPr>
          <a:xfrm>
            <a:off x="575682" y="583246"/>
            <a:ext cx="152100" cy="152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15" name="Google Shape;2415;p51"/>
          <p:cNvGrpSpPr/>
          <p:nvPr/>
        </p:nvGrpSpPr>
        <p:grpSpPr>
          <a:xfrm>
            <a:off x="575675" y="176896"/>
            <a:ext cx="344700" cy="344700"/>
            <a:chOff x="2923775" y="2089350"/>
            <a:chExt cx="344700" cy="344700"/>
          </a:xfrm>
        </p:grpSpPr>
        <p:sp>
          <p:nvSpPr>
            <p:cNvPr id="2416" name="Google Shape;2416;p51"/>
            <p:cNvSpPr/>
            <p:nvPr/>
          </p:nvSpPr>
          <p:spPr>
            <a:xfrm>
              <a:off x="2923775" y="2089350"/>
              <a:ext cx="344700" cy="344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51"/>
            <p:cNvSpPr/>
            <p:nvPr/>
          </p:nvSpPr>
          <p:spPr>
            <a:xfrm>
              <a:off x="2997241" y="2162816"/>
              <a:ext cx="197700" cy="1977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18" name="Google Shape;2418;p51"/>
          <p:cNvSpPr/>
          <p:nvPr/>
        </p:nvSpPr>
        <p:spPr>
          <a:xfrm>
            <a:off x="426513" y="4875946"/>
            <a:ext cx="94200" cy="94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9" name="Google Shape;2419;p51"/>
          <p:cNvSpPr/>
          <p:nvPr/>
        </p:nvSpPr>
        <p:spPr>
          <a:xfrm>
            <a:off x="491735" y="4723846"/>
            <a:ext cx="152100" cy="152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0" name="Google Shape;242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2162" y="1248863"/>
            <a:ext cx="5040735" cy="3254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p52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10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vi-VN" b="1">
                <a:latin typeface="Lora"/>
                <a:ea typeface="Lora"/>
                <a:cs typeface="Lora"/>
                <a:sym typeface="Lora"/>
              </a:rPr>
              <a:t>Sơ đồ PDM</a:t>
            </a:r>
          </a:p>
        </p:txBody>
      </p:sp>
      <p:sp>
        <p:nvSpPr>
          <p:cNvPr id="2426" name="Google Shape;2426;p52"/>
          <p:cNvSpPr/>
          <p:nvPr/>
        </p:nvSpPr>
        <p:spPr>
          <a:xfrm>
            <a:off x="8825950" y="4944796"/>
            <a:ext cx="152100" cy="152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27" name="Google Shape;2427;p52"/>
          <p:cNvGrpSpPr/>
          <p:nvPr/>
        </p:nvGrpSpPr>
        <p:grpSpPr>
          <a:xfrm>
            <a:off x="8420250" y="4502896"/>
            <a:ext cx="441900" cy="441900"/>
            <a:chOff x="876575" y="1934250"/>
            <a:chExt cx="441900" cy="441900"/>
          </a:xfrm>
        </p:grpSpPr>
        <p:sp>
          <p:nvSpPr>
            <p:cNvPr id="2428" name="Google Shape;2428;p52"/>
            <p:cNvSpPr/>
            <p:nvPr/>
          </p:nvSpPr>
          <p:spPr>
            <a:xfrm>
              <a:off x="876575" y="1934250"/>
              <a:ext cx="441900" cy="4419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52"/>
            <p:cNvSpPr/>
            <p:nvPr/>
          </p:nvSpPr>
          <p:spPr>
            <a:xfrm>
              <a:off x="970750" y="2028425"/>
              <a:ext cx="253500" cy="2535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30" name="Google Shape;2430;p52"/>
          <p:cNvSpPr/>
          <p:nvPr/>
        </p:nvSpPr>
        <p:spPr>
          <a:xfrm>
            <a:off x="426525" y="369471"/>
            <a:ext cx="94200" cy="94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1" name="Google Shape;2431;p52"/>
          <p:cNvSpPr/>
          <p:nvPr/>
        </p:nvSpPr>
        <p:spPr>
          <a:xfrm>
            <a:off x="293138" y="521596"/>
            <a:ext cx="94200" cy="94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2" name="Google Shape;2432;p52"/>
          <p:cNvSpPr/>
          <p:nvPr/>
        </p:nvSpPr>
        <p:spPr>
          <a:xfrm>
            <a:off x="575682" y="583246"/>
            <a:ext cx="152100" cy="152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3" name="Google Shape;2433;p52"/>
          <p:cNvGrpSpPr/>
          <p:nvPr/>
        </p:nvGrpSpPr>
        <p:grpSpPr>
          <a:xfrm>
            <a:off x="575675" y="176896"/>
            <a:ext cx="344700" cy="344700"/>
            <a:chOff x="2923775" y="2089350"/>
            <a:chExt cx="344700" cy="344700"/>
          </a:xfrm>
        </p:grpSpPr>
        <p:sp>
          <p:nvSpPr>
            <p:cNvPr id="2434" name="Google Shape;2434;p52"/>
            <p:cNvSpPr/>
            <p:nvPr/>
          </p:nvSpPr>
          <p:spPr>
            <a:xfrm>
              <a:off x="2923775" y="2089350"/>
              <a:ext cx="344700" cy="344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p52"/>
            <p:cNvSpPr/>
            <p:nvPr/>
          </p:nvSpPr>
          <p:spPr>
            <a:xfrm>
              <a:off x="2997241" y="2162816"/>
              <a:ext cx="197700" cy="1977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36" name="Google Shape;2436;p52"/>
          <p:cNvSpPr/>
          <p:nvPr/>
        </p:nvSpPr>
        <p:spPr>
          <a:xfrm>
            <a:off x="426513" y="4875946"/>
            <a:ext cx="94200" cy="94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7" name="Google Shape;2437;p52"/>
          <p:cNvSpPr/>
          <p:nvPr/>
        </p:nvSpPr>
        <p:spPr>
          <a:xfrm>
            <a:off x="491735" y="4723846"/>
            <a:ext cx="152100" cy="152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8" name="Google Shape;243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1088" y="1332956"/>
            <a:ext cx="4521823" cy="307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p53"/>
          <p:cNvSpPr txBox="1">
            <a:spLocks noGrp="1"/>
          </p:cNvSpPr>
          <p:nvPr>
            <p:ph type="title"/>
          </p:nvPr>
        </p:nvSpPr>
        <p:spPr>
          <a:xfrm>
            <a:off x="1823475" y="360626"/>
            <a:ext cx="5666100" cy="977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>
                <a:latin typeface="Lora" pitchFamily="2" charset="0"/>
                <a:ea typeface="Playfair Display"/>
                <a:cs typeface="Playfair Display"/>
                <a:sym typeface="Playfair Display"/>
              </a:rPr>
              <a:t>3.2 CÁC THUỘC TÍNH TRONG </a:t>
            </a:r>
            <a:br>
              <a:rPr lang="en" b="1">
                <a:latin typeface="Lora" pitchFamily="2" charset="0"/>
                <a:ea typeface="Playfair Display"/>
                <a:cs typeface="Playfair Display"/>
                <a:sym typeface="Playfair Display"/>
              </a:rPr>
            </a:br>
            <a:r>
              <a:rPr lang="en" b="1">
                <a:latin typeface="Lora" pitchFamily="2" charset="0"/>
                <a:ea typeface="Playfair Display"/>
                <a:cs typeface="Playfair Display"/>
                <a:sym typeface="Playfair Display"/>
              </a:rPr>
              <a:t>MÔ HÌNH PDM</a:t>
            </a:r>
            <a:endParaRPr b="1">
              <a:latin typeface="Lora" pitchFamily="2" charset="0"/>
              <a:ea typeface="Playfair Display"/>
              <a:cs typeface="Playfair Display"/>
              <a:sym typeface="Playfair Display"/>
            </a:endParaRPr>
          </a:p>
        </p:txBody>
      </p:sp>
      <p:graphicFrame>
        <p:nvGraphicFramePr>
          <p:cNvPr id="2444" name="Google Shape;2444;p53"/>
          <p:cNvGraphicFramePr/>
          <p:nvPr>
            <p:extLst>
              <p:ext uri="{D42A27DB-BD31-4B8C-83A1-F6EECF244321}">
                <p14:modId xmlns:p14="http://schemas.microsoft.com/office/powerpoint/2010/main" val="24035464"/>
              </p:ext>
            </p:extLst>
          </p:nvPr>
        </p:nvGraphicFramePr>
        <p:xfrm>
          <a:off x="952500" y="2343238"/>
          <a:ext cx="7239000" cy="1981050"/>
        </p:xfrm>
        <a:graphic>
          <a:graphicData uri="http://schemas.openxmlformats.org/drawingml/2006/table">
            <a:tbl>
              <a:tblPr>
                <a:noFill/>
                <a:tableStyleId>{C522629A-7D96-45B2-BBD1-64FDAB9758A2}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STT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Thuộc tính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Kiểu dữ liệu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Khóa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1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MAGV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char(25)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Khóa phụ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2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MASV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char(25)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Khóa phụ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3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TAIKHOAN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char(25)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4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MATKHAU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char(25)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45" name="Google Shape;2445;p53"/>
          <p:cNvSpPr txBox="1">
            <a:spLocks noGrp="1"/>
          </p:cNvSpPr>
          <p:nvPr>
            <p:ph type="title"/>
          </p:nvPr>
        </p:nvSpPr>
        <p:spPr>
          <a:xfrm>
            <a:off x="1823475" y="1445195"/>
            <a:ext cx="566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>
                <a:latin typeface="Playfair Display"/>
                <a:ea typeface="Playfair Display"/>
                <a:cs typeface="Playfair Display"/>
                <a:sym typeface="Playfair Display"/>
              </a:rPr>
              <a:t>Table Tài Khoản</a:t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34"/>
          <p:cNvSpPr txBox="1">
            <a:spLocks noGrp="1"/>
          </p:cNvSpPr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DANH SÁCH THÀNH VIÊN NHÓM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1887" name="Google Shape;1887;p34"/>
          <p:cNvSpPr/>
          <p:nvPr/>
        </p:nvSpPr>
        <p:spPr>
          <a:xfrm>
            <a:off x="4665800" y="1135707"/>
            <a:ext cx="2676000" cy="3222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8" name="Google Shape;1888;p34"/>
          <p:cNvSpPr/>
          <p:nvPr/>
        </p:nvSpPr>
        <p:spPr>
          <a:xfrm>
            <a:off x="4850900" y="1329357"/>
            <a:ext cx="2305800" cy="2835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9" name="Google Shape;1889;p34"/>
          <p:cNvSpPr/>
          <p:nvPr/>
        </p:nvSpPr>
        <p:spPr>
          <a:xfrm>
            <a:off x="1802225" y="1135707"/>
            <a:ext cx="2676000" cy="3222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0" name="Google Shape;1890;p34"/>
          <p:cNvSpPr/>
          <p:nvPr/>
        </p:nvSpPr>
        <p:spPr>
          <a:xfrm>
            <a:off x="1987325" y="1329357"/>
            <a:ext cx="2305800" cy="2835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1" name="Google Shape;1891;p34"/>
          <p:cNvSpPr txBox="1">
            <a:spLocks noGrp="1"/>
          </p:cNvSpPr>
          <p:nvPr>
            <p:ph type="subTitle" idx="1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Phân chia công việc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892" name="Google Shape;1892;p34"/>
          <p:cNvSpPr txBox="1">
            <a:spLocks noGrp="1"/>
          </p:cNvSpPr>
          <p:nvPr>
            <p:ph type="subTitle" idx="2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Phân chia công việc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893" name="Google Shape;1893;p34"/>
          <p:cNvSpPr txBox="1">
            <a:spLocks noGrp="1"/>
          </p:cNvSpPr>
          <p:nvPr>
            <p:ph type="subTitle" idx="3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800"/>
              <a:t>Nguyễn Tuấn Kiệt</a:t>
            </a:r>
            <a:endParaRPr sz="1800"/>
          </a:p>
        </p:txBody>
      </p:sp>
      <p:sp>
        <p:nvSpPr>
          <p:cNvPr id="1894" name="Google Shape;1894;p34"/>
          <p:cNvSpPr txBox="1">
            <a:spLocks noGrp="1"/>
          </p:cNvSpPr>
          <p:nvPr>
            <p:ph type="subTitle" idx="4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800"/>
              <a:t>Trần Anh Khoa</a:t>
            </a:r>
            <a:endParaRPr sz="1800"/>
          </a:p>
        </p:txBody>
      </p:sp>
      <p:sp>
        <p:nvSpPr>
          <p:cNvPr id="1895" name="Google Shape;1895;p34"/>
          <p:cNvSpPr txBox="1">
            <a:spLocks noGrp="1"/>
          </p:cNvSpPr>
          <p:nvPr>
            <p:ph type="title" idx="5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96" name="Google Shape;1896;p34"/>
          <p:cNvSpPr txBox="1">
            <a:spLocks noGrp="1"/>
          </p:cNvSpPr>
          <p:nvPr>
            <p:ph type="title" idx="6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p54"/>
          <p:cNvSpPr txBox="1">
            <a:spLocks noGrp="1"/>
          </p:cNvSpPr>
          <p:nvPr>
            <p:ph type="title"/>
          </p:nvPr>
        </p:nvSpPr>
        <p:spPr>
          <a:xfrm>
            <a:off x="1823475" y="338324"/>
            <a:ext cx="5666100" cy="984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>
                <a:latin typeface="Lora" pitchFamily="2" charset="0"/>
                <a:ea typeface="Playfair Display"/>
                <a:cs typeface="Playfair Display"/>
                <a:sym typeface="Playfair Display"/>
              </a:rPr>
              <a:t>3.2 CÁC THUỘC TÍNH TRONG </a:t>
            </a:r>
            <a:br>
              <a:rPr lang="en" b="1">
                <a:latin typeface="Lora" pitchFamily="2" charset="0"/>
                <a:ea typeface="Playfair Display"/>
                <a:cs typeface="Playfair Display"/>
                <a:sym typeface="Playfair Display"/>
              </a:rPr>
            </a:br>
            <a:r>
              <a:rPr lang="en" b="1">
                <a:latin typeface="Lora" pitchFamily="2" charset="0"/>
                <a:ea typeface="Playfair Display"/>
                <a:cs typeface="Playfair Display"/>
                <a:sym typeface="Playfair Display"/>
              </a:rPr>
              <a:t>MÔ HÌNH PDM</a:t>
            </a:r>
            <a:endParaRPr b="1">
              <a:latin typeface="Lora" pitchFamily="2" charset="0"/>
              <a:ea typeface="Playfair Display"/>
              <a:cs typeface="Playfair Display"/>
              <a:sym typeface="Playfair Display"/>
            </a:endParaRPr>
          </a:p>
        </p:txBody>
      </p:sp>
      <p:graphicFrame>
        <p:nvGraphicFramePr>
          <p:cNvPr id="2451" name="Google Shape;2451;p54"/>
          <p:cNvGraphicFramePr/>
          <p:nvPr>
            <p:extLst>
              <p:ext uri="{D42A27DB-BD31-4B8C-83A1-F6EECF244321}">
                <p14:modId xmlns:p14="http://schemas.microsoft.com/office/powerpoint/2010/main" val="1223312894"/>
              </p:ext>
            </p:extLst>
          </p:nvPr>
        </p:nvGraphicFramePr>
        <p:xfrm>
          <a:off x="952500" y="2343238"/>
          <a:ext cx="7239000" cy="1981050"/>
        </p:xfrm>
        <a:graphic>
          <a:graphicData uri="http://schemas.openxmlformats.org/drawingml/2006/table">
            <a:tbl>
              <a:tblPr>
                <a:noFill/>
                <a:tableStyleId>{C522629A-7D96-45B2-BBD1-64FDAB9758A2}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STT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Thuộc tính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Kiểu dữ liệu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Khóa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1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MASV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char(25)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Khóa chính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2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TENSV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text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3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NGAYSINH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datetime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4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LOP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char(25)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52" name="Google Shape;2452;p54"/>
          <p:cNvSpPr txBox="1">
            <a:spLocks noGrp="1"/>
          </p:cNvSpPr>
          <p:nvPr>
            <p:ph type="title"/>
          </p:nvPr>
        </p:nvSpPr>
        <p:spPr>
          <a:xfrm>
            <a:off x="1738950" y="1546907"/>
            <a:ext cx="566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>
                <a:latin typeface="Playfair Display"/>
                <a:ea typeface="Playfair Display"/>
                <a:cs typeface="Playfair Display"/>
                <a:sym typeface="Playfair Display"/>
              </a:rPr>
              <a:t>Table Sinh Viên</a:t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" name="Google Shape;2457;p55"/>
          <p:cNvSpPr txBox="1">
            <a:spLocks noGrp="1"/>
          </p:cNvSpPr>
          <p:nvPr>
            <p:ph type="title"/>
          </p:nvPr>
        </p:nvSpPr>
        <p:spPr>
          <a:xfrm>
            <a:off x="1823475" y="338324"/>
            <a:ext cx="5666100" cy="977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>
                <a:latin typeface="Lora" pitchFamily="2" charset="0"/>
                <a:ea typeface="Playfair Display"/>
                <a:cs typeface="Playfair Display"/>
                <a:sym typeface="Playfair Display"/>
              </a:rPr>
              <a:t>3.2 CÁC THUỘC TÍNH TRONG </a:t>
            </a:r>
            <a:br>
              <a:rPr lang="en" b="1">
                <a:latin typeface="Lora" pitchFamily="2" charset="0"/>
                <a:ea typeface="Playfair Display"/>
                <a:cs typeface="Playfair Display"/>
                <a:sym typeface="Playfair Display"/>
              </a:rPr>
            </a:br>
            <a:r>
              <a:rPr lang="en" b="1">
                <a:latin typeface="Lora" pitchFamily="2" charset="0"/>
                <a:ea typeface="Playfair Display"/>
                <a:cs typeface="Playfair Display"/>
                <a:sym typeface="Playfair Display"/>
              </a:rPr>
              <a:t>MÔ HÌNH PDM</a:t>
            </a:r>
            <a:endParaRPr b="1">
              <a:latin typeface="Lora" pitchFamily="2" charset="0"/>
              <a:ea typeface="Playfair Display"/>
              <a:cs typeface="Playfair Display"/>
              <a:sym typeface="Playfair Display"/>
            </a:endParaRPr>
          </a:p>
        </p:txBody>
      </p:sp>
      <p:graphicFrame>
        <p:nvGraphicFramePr>
          <p:cNvPr id="2458" name="Google Shape;2458;p55"/>
          <p:cNvGraphicFramePr/>
          <p:nvPr>
            <p:extLst>
              <p:ext uri="{D42A27DB-BD31-4B8C-83A1-F6EECF244321}">
                <p14:modId xmlns:p14="http://schemas.microsoft.com/office/powerpoint/2010/main" val="3955999149"/>
              </p:ext>
            </p:extLst>
          </p:nvPr>
        </p:nvGraphicFramePr>
        <p:xfrm>
          <a:off x="952500" y="2343238"/>
          <a:ext cx="7239000" cy="1981050"/>
        </p:xfrm>
        <a:graphic>
          <a:graphicData uri="http://schemas.openxmlformats.org/drawingml/2006/table">
            <a:tbl>
              <a:tblPr>
                <a:noFill/>
                <a:tableStyleId>{C522629A-7D96-45B2-BBD1-64FDAB9758A2}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STT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Thuộc tính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Kiểu dữ liệu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Khóa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1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MAGV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char(25)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Khóa chính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2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TENGV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text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3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NAMSINH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int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4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CHUCVU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text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59" name="Google Shape;2459;p55"/>
          <p:cNvSpPr txBox="1">
            <a:spLocks noGrp="1"/>
          </p:cNvSpPr>
          <p:nvPr>
            <p:ph type="title"/>
          </p:nvPr>
        </p:nvSpPr>
        <p:spPr>
          <a:xfrm>
            <a:off x="1823475" y="1482365"/>
            <a:ext cx="566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>
                <a:latin typeface="Playfair Display"/>
                <a:ea typeface="Playfair Display"/>
                <a:cs typeface="Playfair Display"/>
                <a:sym typeface="Playfair Display"/>
              </a:rPr>
              <a:t>Table Giảng Viên</a:t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56"/>
          <p:cNvSpPr txBox="1">
            <a:spLocks noGrp="1"/>
          </p:cNvSpPr>
          <p:nvPr>
            <p:ph type="title"/>
          </p:nvPr>
        </p:nvSpPr>
        <p:spPr>
          <a:xfrm>
            <a:off x="1823475" y="338324"/>
            <a:ext cx="5666100" cy="970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latin typeface="Lora" pitchFamily="2" charset="0"/>
                <a:ea typeface="Playfair Display"/>
                <a:cs typeface="Playfair Display"/>
                <a:sym typeface="Playfair Display"/>
              </a:rPr>
              <a:t>3.2 CÁC THUỘC TÍNH TRONG </a:t>
            </a:r>
            <a:br>
              <a:rPr lang="en-US" b="1">
                <a:latin typeface="Lora" pitchFamily="2" charset="0"/>
                <a:ea typeface="Playfair Display"/>
                <a:cs typeface="Playfair Display"/>
                <a:sym typeface="Playfair Display"/>
              </a:rPr>
            </a:br>
            <a:r>
              <a:rPr lang="en-US" b="1">
                <a:latin typeface="Lora" pitchFamily="2" charset="0"/>
                <a:ea typeface="Playfair Display"/>
                <a:cs typeface="Playfair Display"/>
                <a:sym typeface="Playfair Display"/>
              </a:rPr>
              <a:t>MÔ HÌNH PDM</a:t>
            </a:r>
          </a:p>
        </p:txBody>
      </p:sp>
      <p:graphicFrame>
        <p:nvGraphicFramePr>
          <p:cNvPr id="2465" name="Google Shape;2465;p56"/>
          <p:cNvGraphicFramePr/>
          <p:nvPr>
            <p:extLst>
              <p:ext uri="{D42A27DB-BD31-4B8C-83A1-F6EECF244321}">
                <p14:modId xmlns:p14="http://schemas.microsoft.com/office/powerpoint/2010/main" val="1679176010"/>
              </p:ext>
            </p:extLst>
          </p:nvPr>
        </p:nvGraphicFramePr>
        <p:xfrm>
          <a:off x="1067264" y="1972154"/>
          <a:ext cx="7009472" cy="2617830"/>
        </p:xfrm>
        <a:graphic>
          <a:graphicData uri="http://schemas.openxmlformats.org/drawingml/2006/table">
            <a:tbl>
              <a:tblPr>
                <a:noFill/>
                <a:tableStyleId>{C522629A-7D96-45B2-BBD1-64FDAB9758A2}</a:tableStyleId>
              </a:tblPr>
              <a:tblGrid>
                <a:gridCol w="1752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3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3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23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809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STT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Thuộc tính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Kiểu dữ liệu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Khóa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2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1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MASV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char(25)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Khóa chính, </a:t>
                      </a:r>
                      <a:b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</a:b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Khóa phụ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631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2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MAMON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char(25)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Khóa chính,</a:t>
                      </a:r>
                      <a:b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</a:b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Khóa phụ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92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3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MADKHP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char(10)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55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4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PHONGHOC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char(10)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66" name="Google Shape;2466;p56"/>
          <p:cNvSpPr txBox="1">
            <a:spLocks noGrp="1"/>
          </p:cNvSpPr>
          <p:nvPr>
            <p:ph type="title"/>
          </p:nvPr>
        </p:nvSpPr>
        <p:spPr>
          <a:xfrm>
            <a:off x="1823475" y="1308409"/>
            <a:ext cx="566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>
                <a:latin typeface="Playfair Display"/>
                <a:ea typeface="Playfair Display"/>
                <a:cs typeface="Playfair Display"/>
                <a:sym typeface="Playfair Display"/>
              </a:rPr>
              <a:t>Table Đăng ký học phần</a:t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57"/>
          <p:cNvSpPr txBox="1">
            <a:spLocks noGrp="1"/>
          </p:cNvSpPr>
          <p:nvPr>
            <p:ph type="title"/>
          </p:nvPr>
        </p:nvSpPr>
        <p:spPr>
          <a:xfrm>
            <a:off x="1823475" y="338324"/>
            <a:ext cx="5666100" cy="898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latin typeface="Lora" pitchFamily="2" charset="0"/>
                <a:ea typeface="Playfair Display"/>
                <a:cs typeface="Playfair Display"/>
                <a:sym typeface="Playfair Display"/>
              </a:rPr>
              <a:t>3.2 CÁC THUỘC TÍNH TRONG </a:t>
            </a:r>
            <a:br>
              <a:rPr lang="en-US" b="1">
                <a:latin typeface="Lora" pitchFamily="2" charset="0"/>
                <a:ea typeface="Playfair Display"/>
                <a:cs typeface="Playfair Display"/>
                <a:sym typeface="Playfair Display"/>
              </a:rPr>
            </a:br>
            <a:r>
              <a:rPr lang="en-US" b="1">
                <a:latin typeface="Lora" pitchFamily="2" charset="0"/>
                <a:ea typeface="Playfair Display"/>
                <a:cs typeface="Playfair Display"/>
                <a:sym typeface="Playfair Display"/>
              </a:rPr>
              <a:t>MÔ HÌNH PDM</a:t>
            </a:r>
          </a:p>
        </p:txBody>
      </p:sp>
      <p:graphicFrame>
        <p:nvGraphicFramePr>
          <p:cNvPr id="2472" name="Google Shape;2472;p57"/>
          <p:cNvGraphicFramePr/>
          <p:nvPr>
            <p:extLst>
              <p:ext uri="{D42A27DB-BD31-4B8C-83A1-F6EECF244321}">
                <p14:modId xmlns:p14="http://schemas.microsoft.com/office/powerpoint/2010/main" val="494411833"/>
              </p:ext>
            </p:extLst>
          </p:nvPr>
        </p:nvGraphicFramePr>
        <p:xfrm>
          <a:off x="952500" y="1965867"/>
          <a:ext cx="7239000" cy="2377260"/>
        </p:xfrm>
        <a:graphic>
          <a:graphicData uri="http://schemas.openxmlformats.org/drawingml/2006/table">
            <a:tbl>
              <a:tblPr>
                <a:noFill/>
                <a:tableStyleId>{C522629A-7D96-45B2-BBD1-64FDAB9758A2}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STT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Thuộc tính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Kiểu dữ liệu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Khóa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1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MADIEM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char(25)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Khóa chính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2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MASV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char(25)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Khóa phụ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3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MAGV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char(25)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Khóa phụ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4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DIEM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float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5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NGAYTHI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datetime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73" name="Google Shape;2473;p57"/>
          <p:cNvSpPr txBox="1">
            <a:spLocks noGrp="1"/>
          </p:cNvSpPr>
          <p:nvPr>
            <p:ph type="title"/>
          </p:nvPr>
        </p:nvSpPr>
        <p:spPr>
          <a:xfrm>
            <a:off x="1823475" y="1310619"/>
            <a:ext cx="566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>
                <a:latin typeface="Playfair Display"/>
                <a:ea typeface="Playfair Display"/>
                <a:cs typeface="Playfair Display"/>
                <a:sym typeface="Playfair Display"/>
              </a:rPr>
              <a:t>Table Điểm thi</a:t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p58"/>
          <p:cNvSpPr txBox="1">
            <a:spLocks noGrp="1"/>
          </p:cNvSpPr>
          <p:nvPr>
            <p:ph type="title"/>
          </p:nvPr>
        </p:nvSpPr>
        <p:spPr>
          <a:xfrm>
            <a:off x="1823475" y="338324"/>
            <a:ext cx="5666100" cy="984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>
                <a:latin typeface="Lora" pitchFamily="2" charset="0"/>
                <a:ea typeface="Playfair Display"/>
                <a:cs typeface="Playfair Display"/>
                <a:sym typeface="Playfair Display"/>
              </a:rPr>
              <a:t>3.2 CÁC THUỘC TÍNH TRONG </a:t>
            </a:r>
            <a:br>
              <a:rPr lang="en" b="1">
                <a:latin typeface="Lora" pitchFamily="2" charset="0"/>
                <a:ea typeface="Playfair Display"/>
                <a:cs typeface="Playfair Display"/>
                <a:sym typeface="Playfair Display"/>
              </a:rPr>
            </a:br>
            <a:r>
              <a:rPr lang="en" b="1">
                <a:latin typeface="Lora" pitchFamily="2" charset="0"/>
                <a:ea typeface="Playfair Display"/>
                <a:cs typeface="Playfair Display"/>
                <a:sym typeface="Playfair Display"/>
              </a:rPr>
              <a:t>MÔ HÌNH PDM</a:t>
            </a:r>
            <a:endParaRPr b="1">
              <a:latin typeface="Lora" pitchFamily="2" charset="0"/>
              <a:ea typeface="Playfair Display"/>
              <a:cs typeface="Playfair Display"/>
              <a:sym typeface="Playfair Display"/>
            </a:endParaRPr>
          </a:p>
        </p:txBody>
      </p:sp>
      <p:graphicFrame>
        <p:nvGraphicFramePr>
          <p:cNvPr id="2479" name="Google Shape;2479;p58"/>
          <p:cNvGraphicFramePr/>
          <p:nvPr>
            <p:extLst>
              <p:ext uri="{D42A27DB-BD31-4B8C-83A1-F6EECF244321}">
                <p14:modId xmlns:p14="http://schemas.microsoft.com/office/powerpoint/2010/main" val="3264307288"/>
              </p:ext>
            </p:extLst>
          </p:nvPr>
        </p:nvGraphicFramePr>
        <p:xfrm>
          <a:off x="952500" y="2343238"/>
          <a:ext cx="7239000" cy="1981050"/>
        </p:xfrm>
        <a:graphic>
          <a:graphicData uri="http://schemas.openxmlformats.org/drawingml/2006/table">
            <a:tbl>
              <a:tblPr>
                <a:noFill/>
                <a:tableStyleId>{C522629A-7D96-45B2-BBD1-64FDAB9758A2}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STT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Thuộc tính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Kiểu dữ liệu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Khóa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1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MADE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char(25)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Khóa chính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2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MAGV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char(25)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Khóa phụ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3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NOIDUNGDETHI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char(25)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4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DAPAN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text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80" name="Google Shape;2480;p58"/>
          <p:cNvSpPr txBox="1">
            <a:spLocks noGrp="1"/>
          </p:cNvSpPr>
          <p:nvPr>
            <p:ph type="title"/>
          </p:nvPr>
        </p:nvSpPr>
        <p:spPr>
          <a:xfrm>
            <a:off x="1823475" y="1474931"/>
            <a:ext cx="566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>
                <a:latin typeface="Playfair Display"/>
                <a:ea typeface="Playfair Display"/>
                <a:cs typeface="Playfair Display"/>
                <a:sym typeface="Playfair Display"/>
              </a:rPr>
              <a:t>Table Đề thi</a:t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p59"/>
          <p:cNvSpPr txBox="1">
            <a:spLocks noGrp="1"/>
          </p:cNvSpPr>
          <p:nvPr>
            <p:ph type="title"/>
          </p:nvPr>
        </p:nvSpPr>
        <p:spPr>
          <a:xfrm>
            <a:off x="1823475" y="338324"/>
            <a:ext cx="5666100" cy="898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latin typeface="Lora" pitchFamily="2" charset="0"/>
                <a:ea typeface="Playfair Display"/>
                <a:cs typeface="Playfair Display"/>
                <a:sym typeface="Playfair Display"/>
              </a:rPr>
              <a:t>3.2 CÁC THUỘC TÍNH TRONG </a:t>
            </a:r>
            <a:br>
              <a:rPr lang="en-US" b="1">
                <a:latin typeface="Lora" pitchFamily="2" charset="0"/>
                <a:ea typeface="Playfair Display"/>
                <a:cs typeface="Playfair Display"/>
                <a:sym typeface="Playfair Display"/>
              </a:rPr>
            </a:br>
            <a:r>
              <a:rPr lang="en-US" b="1">
                <a:latin typeface="Lora" pitchFamily="2" charset="0"/>
                <a:ea typeface="Playfair Display"/>
                <a:cs typeface="Playfair Display"/>
                <a:sym typeface="Playfair Display"/>
              </a:rPr>
              <a:t>MÔ HÌNH PDM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aphicFrame>
        <p:nvGraphicFramePr>
          <p:cNvPr id="2486" name="Google Shape;2486;p59"/>
          <p:cNvGraphicFramePr/>
          <p:nvPr>
            <p:extLst>
              <p:ext uri="{D42A27DB-BD31-4B8C-83A1-F6EECF244321}">
                <p14:modId xmlns:p14="http://schemas.microsoft.com/office/powerpoint/2010/main" val="3849606120"/>
              </p:ext>
            </p:extLst>
          </p:nvPr>
        </p:nvGraphicFramePr>
        <p:xfrm>
          <a:off x="952500" y="2582425"/>
          <a:ext cx="7239000" cy="1584840"/>
        </p:xfrm>
        <a:graphic>
          <a:graphicData uri="http://schemas.openxmlformats.org/drawingml/2006/table">
            <a:tbl>
              <a:tblPr>
                <a:noFill/>
                <a:tableStyleId>{C522629A-7D96-45B2-BBD1-64FDAB9758A2}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STT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Thuộc tính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Kiểu dữ liệu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Khóa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1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MAMON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char(25)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Khóa chính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2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MADE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char(25)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Khóa phụ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3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TENMON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text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87" name="Google Shape;2487;p59"/>
          <p:cNvSpPr txBox="1">
            <a:spLocks noGrp="1"/>
          </p:cNvSpPr>
          <p:nvPr>
            <p:ph type="title"/>
          </p:nvPr>
        </p:nvSpPr>
        <p:spPr>
          <a:xfrm>
            <a:off x="1823475" y="1623375"/>
            <a:ext cx="566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>
                <a:latin typeface="Playfair Display"/>
                <a:ea typeface="Playfair Display"/>
                <a:cs typeface="Playfair Display"/>
                <a:sym typeface="Playfair Display"/>
              </a:rPr>
              <a:t>Table Môn học</a:t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60"/>
          <p:cNvSpPr txBox="1">
            <a:spLocks noGrp="1"/>
          </p:cNvSpPr>
          <p:nvPr>
            <p:ph type="title"/>
          </p:nvPr>
        </p:nvSpPr>
        <p:spPr>
          <a:xfrm>
            <a:off x="1499286" y="338324"/>
            <a:ext cx="6400799" cy="992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latin typeface="Lora" pitchFamily="2" charset="0"/>
                <a:ea typeface="Playfair Display"/>
                <a:cs typeface="Playfair Display"/>
                <a:sym typeface="Playfair Display"/>
              </a:rPr>
              <a:t>3.3 KHÓA CHÍNH VÀ KHÓA NGOẠI TRONG MÔ HÌNH PDM</a:t>
            </a:r>
          </a:p>
        </p:txBody>
      </p:sp>
      <p:graphicFrame>
        <p:nvGraphicFramePr>
          <p:cNvPr id="2493" name="Google Shape;2493;p60"/>
          <p:cNvGraphicFramePr/>
          <p:nvPr>
            <p:extLst>
              <p:ext uri="{D42A27DB-BD31-4B8C-83A1-F6EECF244321}">
                <p14:modId xmlns:p14="http://schemas.microsoft.com/office/powerpoint/2010/main" val="2273925157"/>
              </p:ext>
            </p:extLst>
          </p:nvPr>
        </p:nvGraphicFramePr>
        <p:xfrm>
          <a:off x="952487" y="1451352"/>
          <a:ext cx="7239025" cy="1401990"/>
        </p:xfrm>
        <a:graphic>
          <a:graphicData uri="http://schemas.openxmlformats.org/drawingml/2006/table">
            <a:tbl>
              <a:tblPr>
                <a:noFill/>
                <a:tableStyleId>{C522629A-7D96-45B2-BBD1-64FDAB9758A2}</a:tableStyleId>
              </a:tblPr>
              <a:tblGrid>
                <a:gridCol w="108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8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2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09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Table Giảng Viên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Table Tài Khoản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Table Sinh Viên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Table Môn học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Khóa chính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MAGV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MASV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MAMON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Khóa phụ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MAGV, MASV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MADE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94" name="Google Shape;2494;p60"/>
          <p:cNvGraphicFramePr/>
          <p:nvPr>
            <p:extLst>
              <p:ext uri="{D42A27DB-BD31-4B8C-83A1-F6EECF244321}">
                <p14:modId xmlns:p14="http://schemas.microsoft.com/office/powerpoint/2010/main" val="3347180584"/>
              </p:ext>
            </p:extLst>
          </p:nvPr>
        </p:nvGraphicFramePr>
        <p:xfrm>
          <a:off x="952475" y="3046752"/>
          <a:ext cx="7239025" cy="1402020"/>
        </p:xfrm>
        <a:graphic>
          <a:graphicData uri="http://schemas.openxmlformats.org/drawingml/2006/table">
            <a:tbl>
              <a:tblPr>
                <a:noFill/>
                <a:tableStyleId>{C522629A-7D96-45B2-BBD1-64FDAB9758A2}</a:tableStyleId>
              </a:tblPr>
              <a:tblGrid>
                <a:gridCol w="144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0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1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Table Đăng ký học phần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Table Đề thi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Table Điểm thi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Khóa chính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MASV, MAMON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MADE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MADIEM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Khóa phụ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MASV, MAMON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MAGV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MASV, MAGV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p61"/>
          <p:cNvSpPr txBox="1">
            <a:spLocks noGrp="1"/>
          </p:cNvSpPr>
          <p:nvPr>
            <p:ph type="title"/>
          </p:nvPr>
        </p:nvSpPr>
        <p:spPr>
          <a:xfrm>
            <a:off x="1956000" y="2567500"/>
            <a:ext cx="497580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700">
                <a:latin typeface="Lora"/>
                <a:ea typeface="Lora"/>
                <a:cs typeface="Lora"/>
                <a:sym typeface="Lora"/>
              </a:rPr>
              <a:t>Thiết kế</a:t>
            </a:r>
            <a:br>
              <a:rPr lang="en" sz="4700">
                <a:latin typeface="Lora"/>
                <a:ea typeface="Lora"/>
                <a:cs typeface="Lora"/>
                <a:sym typeface="Lora"/>
              </a:rPr>
            </a:br>
            <a:r>
              <a:rPr lang="en" sz="4700">
                <a:latin typeface="Lora"/>
                <a:ea typeface="Lora"/>
                <a:cs typeface="Lora"/>
                <a:sym typeface="Lora"/>
              </a:rPr>
              <a:t>giao diện</a:t>
            </a:r>
            <a:endParaRPr sz="47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00" name="Google Shape;2500;p61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5" name="Google Shape;250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675" y="1339875"/>
            <a:ext cx="5762625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6" name="Google Shape;2506;p62"/>
          <p:cNvSpPr txBox="1"/>
          <p:nvPr/>
        </p:nvSpPr>
        <p:spPr>
          <a:xfrm>
            <a:off x="2022450" y="416100"/>
            <a:ext cx="5099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MÀN HÌNH KHỞI ĐẦU</a:t>
            </a:r>
            <a:endParaRPr sz="28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Google Shape;2511;p63"/>
          <p:cNvSpPr txBox="1"/>
          <p:nvPr/>
        </p:nvSpPr>
        <p:spPr>
          <a:xfrm>
            <a:off x="3607100" y="389550"/>
            <a:ext cx="5099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MÀN HÌNH ĐĂNG NHẬP</a:t>
            </a:r>
            <a:endParaRPr sz="28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512" name="Google Shape;251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3575" y="1299175"/>
            <a:ext cx="5762625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1" name="Google Shape;1901;p35"/>
          <p:cNvGrpSpPr/>
          <p:nvPr/>
        </p:nvGrpSpPr>
        <p:grpSpPr>
          <a:xfrm>
            <a:off x="3994598" y="1510458"/>
            <a:ext cx="4430405" cy="3106404"/>
            <a:chOff x="862950" y="825025"/>
            <a:chExt cx="5862650" cy="4111175"/>
          </a:xfrm>
        </p:grpSpPr>
        <p:sp>
          <p:nvSpPr>
            <p:cNvPr id="1902" name="Google Shape;1902;p35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35"/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35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35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35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35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35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35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35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35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35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35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35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35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35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35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35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35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35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35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35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35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35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35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35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35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35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35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35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35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35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35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35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35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35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35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35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35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35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35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35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35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35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35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35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35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35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35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35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35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35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35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35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35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35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35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35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35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35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35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35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35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35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35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35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35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35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35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35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35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35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35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35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35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35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35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35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35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35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35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35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35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35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35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35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35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35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35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35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35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35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35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35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35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35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35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35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35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35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35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35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35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35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35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35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35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35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35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35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35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35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35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35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35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35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35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35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35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35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35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35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35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35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35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35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35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35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35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35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35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35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35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35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35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35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35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35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35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35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35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35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35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35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35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35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35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35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35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35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35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35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35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35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35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35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35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35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35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35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35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35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35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35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35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35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35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35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35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35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35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35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35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35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35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35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35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35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35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11" name="Google Shape;2111;p35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12" name="Google Shape;2112;p35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13" name="Google Shape;2113;p35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4" name="Google Shape;2114;p35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15" name="Google Shape;2115;p35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6" name="Google Shape;2116;p3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7" name="Google Shape;2117;p3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8" name="Google Shape;2118;p3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19" name="Google Shape;2119;p35"/>
          <p:cNvGrpSpPr/>
          <p:nvPr/>
        </p:nvGrpSpPr>
        <p:grpSpPr>
          <a:xfrm>
            <a:off x="731647" y="1650460"/>
            <a:ext cx="635100" cy="733491"/>
            <a:chOff x="731647" y="1650460"/>
            <a:chExt cx="635100" cy="733491"/>
          </a:xfrm>
        </p:grpSpPr>
        <p:grpSp>
          <p:nvGrpSpPr>
            <p:cNvPr id="2120" name="Google Shape;2120;p35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21" name="Google Shape;2121;p35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2" name="Google Shape;2122;p35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23" name="Google Shape;2123;p35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24" name="Google Shape;2124;p3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5" name="Google Shape;2125;p3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6" name="Google Shape;2126;p3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27" name="Google Shape;2127;p35"/>
          <p:cNvGrpSpPr/>
          <p:nvPr/>
        </p:nvGrpSpPr>
        <p:grpSpPr>
          <a:xfrm>
            <a:off x="731647" y="2728277"/>
            <a:ext cx="635100" cy="734983"/>
            <a:chOff x="731647" y="2728277"/>
            <a:chExt cx="635100" cy="734983"/>
          </a:xfrm>
        </p:grpSpPr>
        <p:grpSp>
          <p:nvGrpSpPr>
            <p:cNvPr id="2128" name="Google Shape;2128;p35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9" name="Google Shape;2129;p35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0" name="Google Shape;2130;p35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31" name="Google Shape;2131;p35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32" name="Google Shape;2132;p3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3" name="Google Shape;2133;p3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4" name="Google Shape;2134;p3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35" name="Google Shape;2135;p35"/>
          <p:cNvGrpSpPr/>
          <p:nvPr/>
        </p:nvGrpSpPr>
        <p:grpSpPr>
          <a:xfrm>
            <a:off x="731647" y="3806675"/>
            <a:ext cx="635100" cy="734704"/>
            <a:chOff x="731647" y="3806675"/>
            <a:chExt cx="635100" cy="734704"/>
          </a:xfrm>
        </p:grpSpPr>
        <p:grpSp>
          <p:nvGrpSpPr>
            <p:cNvPr id="2136" name="Google Shape;2136;p35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37" name="Google Shape;2137;p35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8" name="Google Shape;2138;p35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39" name="Google Shape;2139;p35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40" name="Google Shape;2140;p3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1" name="Google Shape;2141;p3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2" name="Google Shape;2142;p3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43" name="Google Shape;2143;p35"/>
          <p:cNvSpPr txBox="1">
            <a:spLocks noGrp="1"/>
          </p:cNvSpPr>
          <p:nvPr>
            <p:ph type="title"/>
          </p:nvPr>
        </p:nvSpPr>
        <p:spPr>
          <a:xfrm>
            <a:off x="4420106" y="37100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 b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YÊU CẦU</a:t>
            </a:r>
            <a:endParaRPr sz="3600" b="1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4" name="Google Shape;2144;p35"/>
          <p:cNvSpPr txBox="1">
            <a:spLocks noGrp="1"/>
          </p:cNvSpPr>
          <p:nvPr>
            <p:ph type="subTitle" idx="1"/>
          </p:nvPr>
        </p:nvSpPr>
        <p:spPr>
          <a:xfrm>
            <a:off x="1444758" y="7040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Khảo sát bài toán</a:t>
            </a:r>
            <a:endParaRPr/>
          </a:p>
        </p:txBody>
      </p:sp>
      <p:sp>
        <p:nvSpPr>
          <p:cNvPr id="2145" name="Google Shape;2145;p35"/>
          <p:cNvSpPr txBox="1">
            <a:spLocks noGrp="1"/>
          </p:cNvSpPr>
          <p:nvPr>
            <p:ph type="subTitle" idx="3"/>
          </p:nvPr>
        </p:nvSpPr>
        <p:spPr>
          <a:xfrm>
            <a:off x="1444758" y="1783085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Đặc tả yêu cầu bài toán</a:t>
            </a:r>
            <a:endParaRPr/>
          </a:p>
        </p:txBody>
      </p:sp>
      <p:sp>
        <p:nvSpPr>
          <p:cNvPr id="2146" name="Google Shape;2146;p35"/>
          <p:cNvSpPr txBox="1">
            <a:spLocks noGrp="1"/>
          </p:cNvSpPr>
          <p:nvPr>
            <p:ph type="subTitle" idx="5"/>
          </p:nvPr>
        </p:nvSpPr>
        <p:spPr>
          <a:xfrm>
            <a:off x="1444758" y="2862077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Phân tích yêu cầu</a:t>
            </a:r>
            <a:endParaRPr/>
          </a:p>
        </p:txBody>
      </p:sp>
      <p:sp>
        <p:nvSpPr>
          <p:cNvPr id="2147" name="Google Shape;2147;p35"/>
          <p:cNvSpPr txBox="1">
            <a:spLocks noGrp="1"/>
          </p:cNvSpPr>
          <p:nvPr>
            <p:ph type="subTitle" idx="7"/>
          </p:nvPr>
        </p:nvSpPr>
        <p:spPr>
          <a:xfrm>
            <a:off x="1366750" y="3941075"/>
            <a:ext cx="2771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Thiết kế giao diện phần mềm</a:t>
            </a:r>
            <a:endParaRPr/>
          </a:p>
        </p:txBody>
      </p:sp>
      <p:sp>
        <p:nvSpPr>
          <p:cNvPr id="2148" name="Google Shape;2148;p35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49" name="Google Shape;2149;p35"/>
          <p:cNvSpPr txBox="1">
            <a:spLocks noGrp="1"/>
          </p:cNvSpPr>
          <p:nvPr>
            <p:ph type="title" idx="13"/>
          </p:nvPr>
        </p:nvSpPr>
        <p:spPr>
          <a:xfrm>
            <a:off x="813816" y="1801368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50" name="Google Shape;2150;p35"/>
          <p:cNvSpPr txBox="1">
            <a:spLocks noGrp="1"/>
          </p:cNvSpPr>
          <p:nvPr>
            <p:ph type="title" idx="14"/>
          </p:nvPr>
        </p:nvSpPr>
        <p:spPr>
          <a:xfrm>
            <a:off x="813816" y="2880360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1" name="Google Shape;2151;p35"/>
          <p:cNvSpPr txBox="1">
            <a:spLocks noGrp="1"/>
          </p:cNvSpPr>
          <p:nvPr>
            <p:ph type="title" idx="15"/>
          </p:nvPr>
        </p:nvSpPr>
        <p:spPr>
          <a:xfrm>
            <a:off x="813816" y="3959352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7" name="Google Shape;251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500" y="1294425"/>
            <a:ext cx="5762625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8" name="Google Shape;2518;p64"/>
          <p:cNvSpPr txBox="1"/>
          <p:nvPr/>
        </p:nvSpPr>
        <p:spPr>
          <a:xfrm>
            <a:off x="1409500" y="371850"/>
            <a:ext cx="5099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MÀN HÌNH ĐĂNG KÝ</a:t>
            </a:r>
            <a:endParaRPr sz="28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p65"/>
          <p:cNvSpPr txBox="1"/>
          <p:nvPr/>
        </p:nvSpPr>
        <p:spPr>
          <a:xfrm>
            <a:off x="1398750" y="380700"/>
            <a:ext cx="6400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MÀN HÌNH </a:t>
            </a:r>
            <a:endParaRPr sz="28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TRƯỞNG BỘ MÔN/GIẢNG VIÊN</a:t>
            </a:r>
            <a:endParaRPr sz="28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524" name="Google Shape;252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063" y="1551350"/>
            <a:ext cx="6151872" cy="325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p66"/>
          <p:cNvSpPr txBox="1"/>
          <p:nvPr/>
        </p:nvSpPr>
        <p:spPr>
          <a:xfrm>
            <a:off x="3607100" y="389550"/>
            <a:ext cx="5099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MÀN HÌNH </a:t>
            </a:r>
            <a:br>
              <a:rPr lang="en" sz="2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r>
              <a:rPr lang="en" sz="2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THÔNG TIN THÀNH VIÊN</a:t>
            </a:r>
            <a:endParaRPr sz="28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530" name="Google Shape;253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3575" y="1730300"/>
            <a:ext cx="5762625" cy="30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p67"/>
          <p:cNvSpPr txBox="1"/>
          <p:nvPr/>
        </p:nvSpPr>
        <p:spPr>
          <a:xfrm>
            <a:off x="1285103" y="371850"/>
            <a:ext cx="5887097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MÀN HÌNH </a:t>
            </a:r>
            <a:br>
              <a:rPr lang="en" sz="2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r>
              <a:rPr lang="en" sz="2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THÊM/XÓA QUYỀN THÀNH VIÊN</a:t>
            </a:r>
            <a:endParaRPr sz="28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536" name="Google Shape;253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675" y="1650600"/>
            <a:ext cx="5762625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1" name="Google Shape;2541;p68"/>
          <p:cNvSpPr txBox="1"/>
          <p:nvPr/>
        </p:nvSpPr>
        <p:spPr>
          <a:xfrm>
            <a:off x="3607100" y="389550"/>
            <a:ext cx="5099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MÀN HÌNH </a:t>
            </a:r>
            <a:br>
              <a:rPr lang="en" sz="2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r>
              <a:rPr lang="en" sz="2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TẠO KỲ THI</a:t>
            </a:r>
            <a:endParaRPr sz="28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542" name="Google Shape;254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3575" y="1615200"/>
            <a:ext cx="5762625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69"/>
          <p:cNvSpPr txBox="1"/>
          <p:nvPr/>
        </p:nvSpPr>
        <p:spPr>
          <a:xfrm>
            <a:off x="1409500" y="371850"/>
            <a:ext cx="5762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MÀN HÌNH </a:t>
            </a:r>
            <a:br>
              <a:rPr lang="en" sz="2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r>
              <a:rPr lang="en" sz="2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SỬA/XÓA KỲ THI</a:t>
            </a:r>
            <a:endParaRPr sz="28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548" name="Google Shape;254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9700" y="1683925"/>
            <a:ext cx="5762625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3" name="Google Shape;2553;p70"/>
          <p:cNvSpPr txBox="1"/>
          <p:nvPr/>
        </p:nvSpPr>
        <p:spPr>
          <a:xfrm>
            <a:off x="3607100" y="389550"/>
            <a:ext cx="5099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MÀN HÌNH </a:t>
            </a:r>
            <a:br>
              <a:rPr lang="en" sz="2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r>
              <a:rPr lang="en" sz="2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TẠO CÂU HỎI</a:t>
            </a:r>
            <a:endParaRPr sz="28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554" name="Google Shape;255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3575" y="1588650"/>
            <a:ext cx="5762625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Google Shape;2559;p71"/>
          <p:cNvSpPr txBox="1"/>
          <p:nvPr/>
        </p:nvSpPr>
        <p:spPr>
          <a:xfrm>
            <a:off x="1409500" y="371850"/>
            <a:ext cx="5762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MÀN HÌNH </a:t>
            </a:r>
            <a:br>
              <a:rPr lang="en" sz="2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r>
              <a:rPr lang="en" sz="2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SỬA/XÓA CÂU HỎI</a:t>
            </a:r>
            <a:endParaRPr sz="28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560" name="Google Shape;256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0850" y="1648550"/>
            <a:ext cx="5762625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p72"/>
          <p:cNvSpPr txBox="1"/>
          <p:nvPr/>
        </p:nvSpPr>
        <p:spPr>
          <a:xfrm>
            <a:off x="3607100" y="389550"/>
            <a:ext cx="5099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MÀN HÌNH </a:t>
            </a:r>
            <a:br>
              <a:rPr lang="en" sz="2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r>
              <a:rPr lang="en" sz="2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TẠO CÂU TRẢ LỜI</a:t>
            </a:r>
            <a:endParaRPr sz="28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566" name="Google Shape;256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3575" y="1588650"/>
            <a:ext cx="5762625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Google Shape;2571;p73"/>
          <p:cNvSpPr txBox="1"/>
          <p:nvPr/>
        </p:nvSpPr>
        <p:spPr>
          <a:xfrm>
            <a:off x="1409500" y="371850"/>
            <a:ext cx="5762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MÀN HÌNH </a:t>
            </a:r>
            <a:br>
              <a:rPr lang="en" sz="2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r>
              <a:rPr lang="en" sz="2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DUYỆT KỲ KIỂM TRA</a:t>
            </a:r>
            <a:endParaRPr sz="28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572" name="Google Shape;257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975" y="1648550"/>
            <a:ext cx="5762625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p36"/>
          <p:cNvSpPr txBox="1">
            <a:spLocks noGrp="1"/>
          </p:cNvSpPr>
          <p:nvPr>
            <p:ph type="title"/>
          </p:nvPr>
        </p:nvSpPr>
        <p:spPr>
          <a:xfrm>
            <a:off x="1956000" y="2567500"/>
            <a:ext cx="499920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700">
                <a:latin typeface="Lora"/>
                <a:ea typeface="Lora"/>
                <a:cs typeface="Lora"/>
                <a:sym typeface="Lora"/>
              </a:rPr>
              <a:t>Khảo sát</a:t>
            </a:r>
            <a:br>
              <a:rPr lang="en" sz="4700">
                <a:latin typeface="Lora"/>
                <a:ea typeface="Lora"/>
                <a:cs typeface="Lora"/>
                <a:sym typeface="Lora"/>
              </a:rPr>
            </a:br>
            <a:r>
              <a:rPr lang="en" sz="4700">
                <a:latin typeface="Lora"/>
                <a:ea typeface="Lora"/>
                <a:cs typeface="Lora"/>
                <a:sym typeface="Lora"/>
              </a:rPr>
              <a:t> bài toán </a:t>
            </a:r>
            <a:endParaRPr sz="47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157" name="Google Shape;2157;p36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p74"/>
          <p:cNvSpPr txBox="1"/>
          <p:nvPr/>
        </p:nvSpPr>
        <p:spPr>
          <a:xfrm>
            <a:off x="1398750" y="380700"/>
            <a:ext cx="6400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MÀN HÌNH SINH VIÊN</a:t>
            </a:r>
            <a:endParaRPr sz="28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578" name="Google Shape;257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688" y="1201825"/>
            <a:ext cx="5762625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" name="Google Shape;2583;p75"/>
          <p:cNvSpPr txBox="1"/>
          <p:nvPr/>
        </p:nvSpPr>
        <p:spPr>
          <a:xfrm>
            <a:off x="3607100" y="389550"/>
            <a:ext cx="5099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MÀN HÌNH </a:t>
            </a:r>
            <a:br>
              <a:rPr lang="en" sz="2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r>
              <a:rPr lang="en" sz="2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LÀM BÀI THI</a:t>
            </a:r>
            <a:endParaRPr sz="28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584" name="Google Shape;258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000" y="1588675"/>
            <a:ext cx="6701199" cy="280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Google Shape;2589;p76"/>
          <p:cNvSpPr txBox="1"/>
          <p:nvPr/>
        </p:nvSpPr>
        <p:spPr>
          <a:xfrm>
            <a:off x="1409500" y="371850"/>
            <a:ext cx="5762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MÀN HÌNH </a:t>
            </a:r>
            <a:br>
              <a:rPr lang="en" sz="2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r>
              <a:rPr lang="en" sz="2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KẾT QUẢ</a:t>
            </a:r>
            <a:endParaRPr sz="28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590" name="Google Shape;259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500" y="1579800"/>
            <a:ext cx="7179676" cy="256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95" name="Google Shape;2595;p77"/>
          <p:cNvGraphicFramePr/>
          <p:nvPr/>
        </p:nvGraphicFramePr>
        <p:xfrm>
          <a:off x="952500" y="2000250"/>
          <a:ext cx="7239000" cy="1762416"/>
        </p:xfrm>
        <a:graphic>
          <a:graphicData uri="http://schemas.openxmlformats.org/drawingml/2006/table">
            <a:tbl>
              <a:tblPr>
                <a:noFill/>
                <a:tableStyleId>{C522629A-7D96-45B2-BBD1-64FDAB9758A2}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ƯU ĐIỂM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solidFill>
                      <a:srgbClr val="68F726">
                        <a:alpha val="803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NHƯỢC ĐIỂM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solidFill>
                      <a:srgbClr val="CC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" sz="1300">
                          <a:latin typeface="Nunito SemiBold"/>
                          <a:ea typeface="Nunito SemiBold"/>
                          <a:cs typeface="Nunito SemiBold"/>
                          <a:sym typeface="Nunito SemiBold"/>
                        </a:rPr>
                        <a:t>Các chức năng cơ bản của web hoàn thành.</a:t>
                      </a:r>
                      <a:endParaRPr>
                        <a:latin typeface="Nunito SemiBold"/>
                        <a:ea typeface="Nunito SemiBold"/>
                        <a:cs typeface="Nunito SemiBold"/>
                        <a:sym typeface="Nunito SemiBold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" sz="1300">
                          <a:latin typeface="Nunito SemiBold"/>
                          <a:ea typeface="Nunito SemiBold"/>
                          <a:cs typeface="Nunito SemiBold"/>
                          <a:sym typeface="Nunito SemiBold"/>
                        </a:rPr>
                        <a:t>Chưa phân loại các sinh viên thuộc lớp học phần nào để kiểm soát.</a:t>
                      </a:r>
                      <a:endParaRPr>
                        <a:latin typeface="Nunito SemiBold"/>
                        <a:ea typeface="Nunito SemiBold"/>
                        <a:cs typeface="Nunito SemiBold"/>
                        <a:sym typeface="Nunito SemiBol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" sz="1300">
                          <a:latin typeface="Nunito SemiBold"/>
                          <a:ea typeface="Nunito SemiBold"/>
                          <a:cs typeface="Nunito SemiBold"/>
                          <a:sym typeface="Nunito SemiBold"/>
                        </a:rPr>
                        <a:t>Giao diện và bố cục đẹp mắt – dễ dùng.</a:t>
                      </a:r>
                      <a:endParaRPr>
                        <a:latin typeface="Nunito SemiBold"/>
                        <a:ea typeface="Nunito SemiBold"/>
                        <a:cs typeface="Nunito SemiBold"/>
                        <a:sym typeface="Nunito SemiBold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" sz="1300">
                          <a:latin typeface="Nunito SemiBold"/>
                          <a:ea typeface="Nunito SemiBold"/>
                          <a:cs typeface="Nunito SemiBold"/>
                          <a:sym typeface="Nunito SemiBold"/>
                        </a:rPr>
                        <a:t>Phải chọn từng sinh viên để tham gia kỳ thi nên có thể bị thiếu sinh viên.</a:t>
                      </a:r>
                      <a:endParaRPr>
                        <a:latin typeface="Nunito SemiBold"/>
                        <a:ea typeface="Nunito SemiBold"/>
                        <a:cs typeface="Nunito SemiBold"/>
                        <a:sym typeface="Nunito SemiBol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596" name="Google Shape;2596;p77"/>
          <p:cNvSpPr txBox="1"/>
          <p:nvPr/>
        </p:nvSpPr>
        <p:spPr>
          <a:xfrm>
            <a:off x="1690650" y="398400"/>
            <a:ext cx="5762700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KẾT LUẬN VÀ HƯỚNG PHÁT TRIỂN</a:t>
            </a:r>
            <a:endParaRPr sz="38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p41"/>
          <p:cNvSpPr/>
          <p:nvPr/>
        </p:nvSpPr>
        <p:spPr>
          <a:xfrm>
            <a:off x="8825950" y="4944796"/>
            <a:ext cx="152100" cy="152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60" name="Google Shape;2260;p41"/>
          <p:cNvGrpSpPr/>
          <p:nvPr/>
        </p:nvGrpSpPr>
        <p:grpSpPr>
          <a:xfrm>
            <a:off x="8420250" y="4502896"/>
            <a:ext cx="441900" cy="441900"/>
            <a:chOff x="876575" y="1934250"/>
            <a:chExt cx="441900" cy="441900"/>
          </a:xfrm>
        </p:grpSpPr>
        <p:sp>
          <p:nvSpPr>
            <p:cNvPr id="2261" name="Google Shape;2261;p41"/>
            <p:cNvSpPr/>
            <p:nvPr/>
          </p:nvSpPr>
          <p:spPr>
            <a:xfrm>
              <a:off x="876575" y="1934250"/>
              <a:ext cx="441900" cy="4419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41"/>
            <p:cNvSpPr/>
            <p:nvPr/>
          </p:nvSpPr>
          <p:spPr>
            <a:xfrm>
              <a:off x="970750" y="2028425"/>
              <a:ext cx="253500" cy="2535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63" name="Google Shape;2263;p41"/>
          <p:cNvSpPr/>
          <p:nvPr/>
        </p:nvSpPr>
        <p:spPr>
          <a:xfrm>
            <a:off x="426525" y="369471"/>
            <a:ext cx="94200" cy="94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4" name="Google Shape;2264;p41"/>
          <p:cNvSpPr/>
          <p:nvPr/>
        </p:nvSpPr>
        <p:spPr>
          <a:xfrm>
            <a:off x="293138" y="521596"/>
            <a:ext cx="94200" cy="94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5" name="Google Shape;2265;p41"/>
          <p:cNvSpPr/>
          <p:nvPr/>
        </p:nvSpPr>
        <p:spPr>
          <a:xfrm>
            <a:off x="575682" y="583246"/>
            <a:ext cx="152100" cy="152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66" name="Google Shape;2266;p41"/>
          <p:cNvGrpSpPr/>
          <p:nvPr/>
        </p:nvGrpSpPr>
        <p:grpSpPr>
          <a:xfrm>
            <a:off x="575675" y="176896"/>
            <a:ext cx="344700" cy="344700"/>
            <a:chOff x="2923775" y="2089350"/>
            <a:chExt cx="344700" cy="344700"/>
          </a:xfrm>
        </p:grpSpPr>
        <p:sp>
          <p:nvSpPr>
            <p:cNvPr id="2267" name="Google Shape;2267;p41"/>
            <p:cNvSpPr/>
            <p:nvPr/>
          </p:nvSpPr>
          <p:spPr>
            <a:xfrm>
              <a:off x="2923775" y="2089350"/>
              <a:ext cx="344700" cy="344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41"/>
            <p:cNvSpPr/>
            <p:nvPr/>
          </p:nvSpPr>
          <p:spPr>
            <a:xfrm>
              <a:off x="2997241" y="2162816"/>
              <a:ext cx="197700" cy="1977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69" name="Google Shape;2269;p41"/>
          <p:cNvSpPr/>
          <p:nvPr/>
        </p:nvSpPr>
        <p:spPr>
          <a:xfrm>
            <a:off x="426513" y="4875946"/>
            <a:ext cx="94200" cy="94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0" name="Google Shape;2270;p41"/>
          <p:cNvSpPr/>
          <p:nvPr/>
        </p:nvSpPr>
        <p:spPr>
          <a:xfrm>
            <a:off x="491735" y="4723846"/>
            <a:ext cx="152100" cy="152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2601;p78">
            <a:extLst>
              <a:ext uri="{FF2B5EF4-FFF2-40B4-BE49-F238E27FC236}">
                <a16:creationId xmlns:a16="http://schemas.microsoft.com/office/drawing/2014/main" id="{65DE897C-BBD5-60AA-544F-2A78717CEB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1409" y="735346"/>
            <a:ext cx="6721182" cy="2147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vi-VN" sz="6000" b="1" dirty="0" err="1">
                <a:latin typeface="Lora" pitchFamily="2" charset="0"/>
              </a:rPr>
              <a:t>Cảm</a:t>
            </a:r>
            <a:r>
              <a:rPr lang="vi-VN" sz="6000" b="1" dirty="0">
                <a:latin typeface="Lora" pitchFamily="2" charset="0"/>
              </a:rPr>
              <a:t> ơn </a:t>
            </a:r>
            <a:r>
              <a:rPr lang="vi-VN" sz="6000" b="1" dirty="0" err="1">
                <a:latin typeface="Lora" pitchFamily="2" charset="0"/>
              </a:rPr>
              <a:t>thầy</a:t>
            </a:r>
            <a:r>
              <a:rPr lang="vi-VN" sz="6000" b="1" dirty="0">
                <a:latin typeface="Lora" pitchFamily="2" charset="0"/>
              </a:rPr>
              <a:t> </a:t>
            </a:r>
            <a:r>
              <a:rPr lang="vi-VN" sz="6000" b="1" dirty="0" err="1">
                <a:latin typeface="Lora" pitchFamily="2" charset="0"/>
              </a:rPr>
              <a:t>đã</a:t>
            </a:r>
            <a:r>
              <a:rPr lang="vi-VN" sz="6000" b="1" dirty="0">
                <a:latin typeface="Lora" pitchFamily="2" charset="0"/>
              </a:rPr>
              <a:t> </a:t>
            </a:r>
            <a:r>
              <a:rPr lang="vi-VN" sz="6000" b="1" dirty="0" err="1">
                <a:latin typeface="Lora" pitchFamily="2" charset="0"/>
              </a:rPr>
              <a:t>lắng</a:t>
            </a:r>
            <a:r>
              <a:rPr lang="vi-VN" sz="6000" b="1" dirty="0">
                <a:latin typeface="Lora" pitchFamily="2" charset="0"/>
              </a:rPr>
              <a:t> nghe.</a:t>
            </a:r>
          </a:p>
        </p:txBody>
      </p:sp>
      <p:sp>
        <p:nvSpPr>
          <p:cNvPr id="15" name="Google Shape;2601;p78">
            <a:extLst>
              <a:ext uri="{FF2B5EF4-FFF2-40B4-BE49-F238E27FC236}">
                <a16:creationId xmlns:a16="http://schemas.microsoft.com/office/drawing/2014/main" id="{0EF8AB40-E99A-15B9-D304-E3E126BA3343}"/>
              </a:ext>
            </a:extLst>
          </p:cNvPr>
          <p:cNvSpPr txBox="1">
            <a:spLocks/>
          </p:cNvSpPr>
          <p:nvPr/>
        </p:nvSpPr>
        <p:spPr>
          <a:xfrm>
            <a:off x="1759225" y="3966780"/>
            <a:ext cx="5625550" cy="833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2000" b="1" dirty="0">
                <a:latin typeface="Lora" pitchFamily="2" charset="0"/>
              </a:rPr>
              <a:t>Link </a:t>
            </a:r>
            <a:r>
              <a:rPr lang="en-US" sz="2000" b="1" dirty="0" err="1">
                <a:latin typeface="Lora" pitchFamily="2" charset="0"/>
              </a:rPr>
              <a:t>Github</a:t>
            </a:r>
            <a:r>
              <a:rPr lang="en-US" sz="2000" b="1" dirty="0">
                <a:latin typeface="Lora" pitchFamily="2" charset="0"/>
              </a:rPr>
              <a:t> </a:t>
            </a:r>
            <a:r>
              <a:rPr lang="en-US" sz="2000" b="1" dirty="0">
                <a:latin typeface="Lora" pitchFamily="2" charset="0"/>
                <a:hlinkClick r:id="rId3"/>
              </a:rPr>
              <a:t>https://github.com/AnhKhoa267/CNPM</a:t>
            </a:r>
            <a:endParaRPr lang="en-US" sz="2000" b="1" dirty="0">
              <a:latin typeface="Lora" pitchFamily="2" charset="0"/>
            </a:endParaRPr>
          </a:p>
          <a:p>
            <a:endParaRPr lang="vi-VN" sz="2000" b="1" dirty="0">
              <a:latin typeface="Lora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2" name="Google Shape;2162;p37"/>
          <p:cNvGrpSpPr/>
          <p:nvPr/>
        </p:nvGrpSpPr>
        <p:grpSpPr>
          <a:xfrm>
            <a:off x="3732437" y="226816"/>
            <a:ext cx="1679127" cy="1679127"/>
            <a:chOff x="3614228" y="234880"/>
            <a:chExt cx="1915500" cy="1915500"/>
          </a:xfrm>
        </p:grpSpPr>
        <p:sp>
          <p:nvSpPr>
            <p:cNvPr id="2163" name="Google Shape;2163;p37"/>
            <p:cNvSpPr/>
            <p:nvPr/>
          </p:nvSpPr>
          <p:spPr>
            <a:xfrm>
              <a:off x="3614228" y="234880"/>
              <a:ext cx="1915500" cy="19155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37"/>
            <p:cNvSpPr/>
            <p:nvPr/>
          </p:nvSpPr>
          <p:spPr>
            <a:xfrm>
              <a:off x="3869711" y="490401"/>
              <a:ext cx="1404000" cy="1404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65" name="Google Shape;2165;p37"/>
          <p:cNvGrpSpPr/>
          <p:nvPr/>
        </p:nvGrpSpPr>
        <p:grpSpPr>
          <a:xfrm>
            <a:off x="4276267" y="771061"/>
            <a:ext cx="591455" cy="590639"/>
            <a:chOff x="1190625" y="238125"/>
            <a:chExt cx="5238750" cy="5231525"/>
          </a:xfrm>
        </p:grpSpPr>
        <p:sp>
          <p:nvSpPr>
            <p:cNvPr id="2166" name="Google Shape;2166;p37"/>
            <p:cNvSpPr/>
            <p:nvPr/>
          </p:nvSpPr>
          <p:spPr>
            <a:xfrm>
              <a:off x="1190625" y="259325"/>
              <a:ext cx="5238750" cy="5210325"/>
            </a:xfrm>
            <a:custGeom>
              <a:avLst/>
              <a:gdLst/>
              <a:ahLst/>
              <a:cxnLst/>
              <a:rect l="l" t="t" r="r" b="b"/>
              <a:pathLst>
                <a:path w="209550" h="208413" extrusionOk="0">
                  <a:moveTo>
                    <a:pt x="149830" y="7449"/>
                  </a:moveTo>
                  <a:lnTo>
                    <a:pt x="163530" y="9379"/>
                  </a:lnTo>
                  <a:lnTo>
                    <a:pt x="162179" y="19412"/>
                  </a:lnTo>
                  <a:cubicBezTo>
                    <a:pt x="161311" y="25105"/>
                    <a:pt x="165267" y="30411"/>
                    <a:pt x="170959" y="31279"/>
                  </a:cubicBezTo>
                  <a:cubicBezTo>
                    <a:pt x="171435" y="31345"/>
                    <a:pt x="171909" y="31377"/>
                    <a:pt x="172378" y="31377"/>
                  </a:cubicBezTo>
                  <a:cubicBezTo>
                    <a:pt x="174663" y="31377"/>
                    <a:pt x="176836" y="30614"/>
                    <a:pt x="178677" y="29253"/>
                  </a:cubicBezTo>
                  <a:lnTo>
                    <a:pt x="186878" y="23175"/>
                  </a:lnTo>
                  <a:lnTo>
                    <a:pt x="195175" y="34270"/>
                  </a:lnTo>
                  <a:lnTo>
                    <a:pt x="187071" y="40348"/>
                  </a:lnTo>
                  <a:cubicBezTo>
                    <a:pt x="182440" y="43821"/>
                    <a:pt x="181475" y="50382"/>
                    <a:pt x="184948" y="54916"/>
                  </a:cubicBezTo>
                  <a:cubicBezTo>
                    <a:pt x="186588" y="57135"/>
                    <a:pt x="189097" y="58679"/>
                    <a:pt x="191798" y="59065"/>
                  </a:cubicBezTo>
                  <a:lnTo>
                    <a:pt x="201832" y="60415"/>
                  </a:lnTo>
                  <a:lnTo>
                    <a:pt x="199902" y="74212"/>
                  </a:lnTo>
                  <a:lnTo>
                    <a:pt x="189869" y="72765"/>
                  </a:lnTo>
                  <a:cubicBezTo>
                    <a:pt x="189391" y="72700"/>
                    <a:pt x="188917" y="72668"/>
                    <a:pt x="188447" y="72668"/>
                  </a:cubicBezTo>
                  <a:cubicBezTo>
                    <a:pt x="183318" y="72668"/>
                    <a:pt x="178797" y="76426"/>
                    <a:pt x="178002" y="81641"/>
                  </a:cubicBezTo>
                  <a:cubicBezTo>
                    <a:pt x="177616" y="84342"/>
                    <a:pt x="178388" y="87140"/>
                    <a:pt x="180028" y="89359"/>
                  </a:cubicBezTo>
                  <a:lnTo>
                    <a:pt x="186106" y="97463"/>
                  </a:lnTo>
                  <a:lnTo>
                    <a:pt x="175011" y="105760"/>
                  </a:lnTo>
                  <a:lnTo>
                    <a:pt x="168933" y="97656"/>
                  </a:lnTo>
                  <a:cubicBezTo>
                    <a:pt x="166888" y="94930"/>
                    <a:pt x="163773" y="93507"/>
                    <a:pt x="160632" y="93507"/>
                  </a:cubicBezTo>
                  <a:cubicBezTo>
                    <a:pt x="158437" y="93507"/>
                    <a:pt x="156230" y="94201"/>
                    <a:pt x="154365" y="95630"/>
                  </a:cubicBezTo>
                  <a:cubicBezTo>
                    <a:pt x="152146" y="97270"/>
                    <a:pt x="150698" y="99682"/>
                    <a:pt x="150216" y="102480"/>
                  </a:cubicBezTo>
                  <a:lnTo>
                    <a:pt x="148865" y="112514"/>
                  </a:lnTo>
                  <a:lnTo>
                    <a:pt x="135069" y="110584"/>
                  </a:lnTo>
                  <a:lnTo>
                    <a:pt x="136516" y="100454"/>
                  </a:lnTo>
                  <a:cubicBezTo>
                    <a:pt x="137385" y="94762"/>
                    <a:pt x="133429" y="89552"/>
                    <a:pt x="127737" y="88683"/>
                  </a:cubicBezTo>
                  <a:cubicBezTo>
                    <a:pt x="127260" y="88618"/>
                    <a:pt x="126787" y="88586"/>
                    <a:pt x="126318" y="88586"/>
                  </a:cubicBezTo>
                  <a:cubicBezTo>
                    <a:pt x="124033" y="88586"/>
                    <a:pt x="121860" y="89349"/>
                    <a:pt x="120019" y="90710"/>
                  </a:cubicBezTo>
                  <a:lnTo>
                    <a:pt x="111818" y="96788"/>
                  </a:lnTo>
                  <a:lnTo>
                    <a:pt x="103521" y="85693"/>
                  </a:lnTo>
                  <a:lnTo>
                    <a:pt x="111625" y="79615"/>
                  </a:lnTo>
                  <a:cubicBezTo>
                    <a:pt x="116256" y="76141"/>
                    <a:pt x="117221" y="69581"/>
                    <a:pt x="113747" y="64950"/>
                  </a:cubicBezTo>
                  <a:cubicBezTo>
                    <a:pt x="112107" y="62731"/>
                    <a:pt x="109599" y="61284"/>
                    <a:pt x="106898" y="60898"/>
                  </a:cubicBezTo>
                  <a:lnTo>
                    <a:pt x="96767" y="59451"/>
                  </a:lnTo>
                  <a:lnTo>
                    <a:pt x="98793" y="45751"/>
                  </a:lnTo>
                  <a:lnTo>
                    <a:pt x="108827" y="47198"/>
                  </a:lnTo>
                  <a:cubicBezTo>
                    <a:pt x="109304" y="47263"/>
                    <a:pt x="109779" y="47294"/>
                    <a:pt x="110248" y="47294"/>
                  </a:cubicBezTo>
                  <a:cubicBezTo>
                    <a:pt x="115377" y="47294"/>
                    <a:pt x="119890" y="43537"/>
                    <a:pt x="120597" y="38322"/>
                  </a:cubicBezTo>
                  <a:cubicBezTo>
                    <a:pt x="120983" y="35621"/>
                    <a:pt x="120308" y="32823"/>
                    <a:pt x="118668" y="30604"/>
                  </a:cubicBezTo>
                  <a:lnTo>
                    <a:pt x="112493" y="22500"/>
                  </a:lnTo>
                  <a:lnTo>
                    <a:pt x="123588" y="14106"/>
                  </a:lnTo>
                  <a:lnTo>
                    <a:pt x="129763" y="22307"/>
                  </a:lnTo>
                  <a:cubicBezTo>
                    <a:pt x="131820" y="24993"/>
                    <a:pt x="134928" y="26427"/>
                    <a:pt x="138082" y="26427"/>
                  </a:cubicBezTo>
                  <a:cubicBezTo>
                    <a:pt x="140252" y="26427"/>
                    <a:pt x="142444" y="25748"/>
                    <a:pt x="144331" y="24333"/>
                  </a:cubicBezTo>
                  <a:cubicBezTo>
                    <a:pt x="146550" y="22693"/>
                    <a:pt x="147997" y="20184"/>
                    <a:pt x="148383" y="17483"/>
                  </a:cubicBezTo>
                  <a:lnTo>
                    <a:pt x="149830" y="7449"/>
                  </a:lnTo>
                  <a:close/>
                  <a:moveTo>
                    <a:pt x="45248" y="107690"/>
                  </a:moveTo>
                  <a:cubicBezTo>
                    <a:pt x="48432" y="114540"/>
                    <a:pt x="52870" y="120811"/>
                    <a:pt x="58176" y="126213"/>
                  </a:cubicBezTo>
                  <a:cubicBezTo>
                    <a:pt x="56131" y="131893"/>
                    <a:pt x="50817" y="135433"/>
                    <a:pt x="45127" y="135433"/>
                  </a:cubicBezTo>
                  <a:cubicBezTo>
                    <a:pt x="43568" y="135433"/>
                    <a:pt x="41980" y="135167"/>
                    <a:pt x="40424" y="134607"/>
                  </a:cubicBezTo>
                  <a:cubicBezTo>
                    <a:pt x="33188" y="132002"/>
                    <a:pt x="29426" y="124091"/>
                    <a:pt x="32031" y="116855"/>
                  </a:cubicBezTo>
                  <a:cubicBezTo>
                    <a:pt x="34057" y="111356"/>
                    <a:pt x="39267" y="107690"/>
                    <a:pt x="45152" y="107690"/>
                  </a:cubicBezTo>
                  <a:close/>
                  <a:moveTo>
                    <a:pt x="39845" y="89166"/>
                  </a:moveTo>
                  <a:cubicBezTo>
                    <a:pt x="40328" y="93121"/>
                    <a:pt x="41293" y="97077"/>
                    <a:pt x="42547" y="100936"/>
                  </a:cubicBezTo>
                  <a:cubicBezTo>
                    <a:pt x="31162" y="102287"/>
                    <a:pt x="22962" y="112610"/>
                    <a:pt x="24312" y="124091"/>
                  </a:cubicBezTo>
                  <a:cubicBezTo>
                    <a:pt x="25565" y="134650"/>
                    <a:pt x="34620" y="142471"/>
                    <a:pt x="45011" y="142471"/>
                  </a:cubicBezTo>
                  <a:cubicBezTo>
                    <a:pt x="45822" y="142471"/>
                    <a:pt x="46642" y="142423"/>
                    <a:pt x="47467" y="142325"/>
                  </a:cubicBezTo>
                  <a:cubicBezTo>
                    <a:pt x="54414" y="141457"/>
                    <a:pt x="60395" y="137308"/>
                    <a:pt x="63579" y="131134"/>
                  </a:cubicBezTo>
                  <a:cubicBezTo>
                    <a:pt x="65412" y="132677"/>
                    <a:pt x="67438" y="134125"/>
                    <a:pt x="69464" y="135475"/>
                  </a:cubicBezTo>
                  <a:cubicBezTo>
                    <a:pt x="72744" y="137501"/>
                    <a:pt x="75253" y="140685"/>
                    <a:pt x="76507" y="144351"/>
                  </a:cubicBezTo>
                  <a:lnTo>
                    <a:pt x="69078" y="151780"/>
                  </a:lnTo>
                  <a:lnTo>
                    <a:pt x="61842" y="146763"/>
                  </a:lnTo>
                  <a:cubicBezTo>
                    <a:pt x="60637" y="145960"/>
                    <a:pt x="59266" y="145571"/>
                    <a:pt x="57911" y="145571"/>
                  </a:cubicBezTo>
                  <a:cubicBezTo>
                    <a:pt x="55689" y="145571"/>
                    <a:pt x="53513" y="146618"/>
                    <a:pt x="52195" y="148596"/>
                  </a:cubicBezTo>
                  <a:cubicBezTo>
                    <a:pt x="51616" y="149368"/>
                    <a:pt x="51326" y="150236"/>
                    <a:pt x="51133" y="151105"/>
                  </a:cubicBezTo>
                  <a:lnTo>
                    <a:pt x="49300" y="159788"/>
                  </a:lnTo>
                  <a:lnTo>
                    <a:pt x="41003" y="159788"/>
                  </a:lnTo>
                  <a:lnTo>
                    <a:pt x="39170" y="151105"/>
                  </a:lnTo>
                  <a:cubicBezTo>
                    <a:pt x="38495" y="147815"/>
                    <a:pt x="35608" y="145558"/>
                    <a:pt x="32379" y="145558"/>
                  </a:cubicBezTo>
                  <a:cubicBezTo>
                    <a:pt x="31914" y="145558"/>
                    <a:pt x="31443" y="145605"/>
                    <a:pt x="30969" y="145702"/>
                  </a:cubicBezTo>
                  <a:cubicBezTo>
                    <a:pt x="30101" y="145895"/>
                    <a:pt x="29233" y="146281"/>
                    <a:pt x="28461" y="146860"/>
                  </a:cubicBezTo>
                  <a:lnTo>
                    <a:pt x="21225" y="151780"/>
                  </a:lnTo>
                  <a:lnTo>
                    <a:pt x="14954" y="145509"/>
                  </a:lnTo>
                  <a:lnTo>
                    <a:pt x="19874" y="138273"/>
                  </a:lnTo>
                  <a:cubicBezTo>
                    <a:pt x="22093" y="135089"/>
                    <a:pt x="21322" y="130748"/>
                    <a:pt x="18138" y="128625"/>
                  </a:cubicBezTo>
                  <a:cubicBezTo>
                    <a:pt x="17366" y="128046"/>
                    <a:pt x="16498" y="127661"/>
                    <a:pt x="15629" y="127468"/>
                  </a:cubicBezTo>
                  <a:lnTo>
                    <a:pt x="6946" y="125731"/>
                  </a:lnTo>
                  <a:lnTo>
                    <a:pt x="6946" y="117434"/>
                  </a:lnTo>
                  <a:lnTo>
                    <a:pt x="15629" y="115601"/>
                  </a:lnTo>
                  <a:cubicBezTo>
                    <a:pt x="19392" y="114829"/>
                    <a:pt x="21708" y="111163"/>
                    <a:pt x="20936" y="107400"/>
                  </a:cubicBezTo>
                  <a:cubicBezTo>
                    <a:pt x="20743" y="106532"/>
                    <a:pt x="20453" y="105664"/>
                    <a:pt x="19874" y="104892"/>
                  </a:cubicBezTo>
                  <a:lnTo>
                    <a:pt x="14954" y="97656"/>
                  </a:lnTo>
                  <a:lnTo>
                    <a:pt x="21225" y="91385"/>
                  </a:lnTo>
                  <a:lnTo>
                    <a:pt x="28461" y="96305"/>
                  </a:lnTo>
                  <a:cubicBezTo>
                    <a:pt x="29670" y="97148"/>
                    <a:pt x="31045" y="97545"/>
                    <a:pt x="32403" y="97545"/>
                  </a:cubicBezTo>
                  <a:cubicBezTo>
                    <a:pt x="34621" y="97545"/>
                    <a:pt x="36792" y="96484"/>
                    <a:pt x="38109" y="94569"/>
                  </a:cubicBezTo>
                  <a:cubicBezTo>
                    <a:pt x="38688" y="93797"/>
                    <a:pt x="38977" y="92929"/>
                    <a:pt x="39170" y="92060"/>
                  </a:cubicBezTo>
                  <a:lnTo>
                    <a:pt x="39845" y="89166"/>
                  </a:lnTo>
                  <a:close/>
                  <a:moveTo>
                    <a:pt x="118957" y="177154"/>
                  </a:moveTo>
                  <a:lnTo>
                    <a:pt x="118957" y="184100"/>
                  </a:lnTo>
                  <a:lnTo>
                    <a:pt x="91172" y="184100"/>
                  </a:lnTo>
                  <a:lnTo>
                    <a:pt x="91172" y="177154"/>
                  </a:lnTo>
                  <a:close/>
                  <a:moveTo>
                    <a:pt x="118957" y="191047"/>
                  </a:moveTo>
                  <a:lnTo>
                    <a:pt x="118957" y="194520"/>
                  </a:lnTo>
                  <a:cubicBezTo>
                    <a:pt x="118957" y="198282"/>
                    <a:pt x="115870" y="201466"/>
                    <a:pt x="112011" y="201466"/>
                  </a:cubicBezTo>
                  <a:lnTo>
                    <a:pt x="98118" y="201466"/>
                  </a:lnTo>
                  <a:cubicBezTo>
                    <a:pt x="94355" y="201466"/>
                    <a:pt x="91172" y="198282"/>
                    <a:pt x="91172" y="194520"/>
                  </a:cubicBezTo>
                  <a:lnTo>
                    <a:pt x="91172" y="191047"/>
                  </a:lnTo>
                  <a:close/>
                  <a:moveTo>
                    <a:pt x="146950" y="1"/>
                  </a:moveTo>
                  <a:cubicBezTo>
                    <a:pt x="145260" y="1"/>
                    <a:pt x="143732" y="1213"/>
                    <a:pt x="143463" y="3011"/>
                  </a:cubicBezTo>
                  <a:lnTo>
                    <a:pt x="141533" y="16518"/>
                  </a:lnTo>
                  <a:cubicBezTo>
                    <a:pt x="141272" y="18262"/>
                    <a:pt x="139828" y="19454"/>
                    <a:pt x="138129" y="19454"/>
                  </a:cubicBezTo>
                  <a:cubicBezTo>
                    <a:pt x="137948" y="19454"/>
                    <a:pt x="137763" y="19440"/>
                    <a:pt x="137577" y="19412"/>
                  </a:cubicBezTo>
                  <a:cubicBezTo>
                    <a:pt x="136709" y="19316"/>
                    <a:pt x="135841" y="18833"/>
                    <a:pt x="135262" y="18062"/>
                  </a:cubicBezTo>
                  <a:lnTo>
                    <a:pt x="127061" y="7160"/>
                  </a:lnTo>
                  <a:cubicBezTo>
                    <a:pt x="126437" y="6251"/>
                    <a:pt x="125411" y="5777"/>
                    <a:pt x="124357" y="5777"/>
                  </a:cubicBezTo>
                  <a:cubicBezTo>
                    <a:pt x="123621" y="5777"/>
                    <a:pt x="122872" y="6008"/>
                    <a:pt x="122238" y="6484"/>
                  </a:cubicBezTo>
                  <a:lnTo>
                    <a:pt x="111818" y="14299"/>
                  </a:lnTo>
                  <a:cubicBezTo>
                    <a:pt x="109454" y="14058"/>
                    <a:pt x="107090" y="13937"/>
                    <a:pt x="104727" y="13937"/>
                  </a:cubicBezTo>
                  <a:cubicBezTo>
                    <a:pt x="102363" y="13937"/>
                    <a:pt x="99999" y="14058"/>
                    <a:pt x="97636" y="14299"/>
                  </a:cubicBezTo>
                  <a:cubicBezTo>
                    <a:pt x="66666" y="17869"/>
                    <a:pt x="42450" y="42471"/>
                    <a:pt x="39459" y="73440"/>
                  </a:cubicBezTo>
                  <a:cubicBezTo>
                    <a:pt x="39363" y="74501"/>
                    <a:pt x="39267" y="75466"/>
                    <a:pt x="39267" y="76431"/>
                  </a:cubicBezTo>
                  <a:lnTo>
                    <a:pt x="38205" y="76431"/>
                  </a:lnTo>
                  <a:cubicBezTo>
                    <a:pt x="36565" y="76431"/>
                    <a:pt x="35118" y="77589"/>
                    <a:pt x="34829" y="79229"/>
                  </a:cubicBezTo>
                  <a:lnTo>
                    <a:pt x="32417" y="90613"/>
                  </a:lnTo>
                  <a:lnTo>
                    <a:pt x="22769" y="83956"/>
                  </a:lnTo>
                  <a:cubicBezTo>
                    <a:pt x="22185" y="83539"/>
                    <a:pt x="21511" y="83338"/>
                    <a:pt x="20833" y="83338"/>
                  </a:cubicBezTo>
                  <a:cubicBezTo>
                    <a:pt x="19942" y="83338"/>
                    <a:pt x="19043" y="83685"/>
                    <a:pt x="18331" y="84342"/>
                  </a:cubicBezTo>
                  <a:lnTo>
                    <a:pt x="7911" y="94762"/>
                  </a:lnTo>
                  <a:cubicBezTo>
                    <a:pt x="6753" y="96016"/>
                    <a:pt x="6560" y="97849"/>
                    <a:pt x="7525" y="99200"/>
                  </a:cubicBezTo>
                  <a:lnTo>
                    <a:pt x="14182" y="108847"/>
                  </a:lnTo>
                  <a:lnTo>
                    <a:pt x="2701" y="111259"/>
                  </a:lnTo>
                  <a:cubicBezTo>
                    <a:pt x="1158" y="111549"/>
                    <a:pt x="0" y="112996"/>
                    <a:pt x="0" y="114636"/>
                  </a:cubicBezTo>
                  <a:lnTo>
                    <a:pt x="0" y="128529"/>
                  </a:lnTo>
                  <a:cubicBezTo>
                    <a:pt x="0" y="130169"/>
                    <a:pt x="1158" y="131616"/>
                    <a:pt x="2798" y="131906"/>
                  </a:cubicBezTo>
                  <a:lnTo>
                    <a:pt x="14182" y="134318"/>
                  </a:lnTo>
                  <a:lnTo>
                    <a:pt x="7622" y="143869"/>
                  </a:lnTo>
                  <a:cubicBezTo>
                    <a:pt x="6657" y="145316"/>
                    <a:pt x="6753" y="147149"/>
                    <a:pt x="8008" y="148307"/>
                  </a:cubicBezTo>
                  <a:lnTo>
                    <a:pt x="18427" y="158726"/>
                  </a:lnTo>
                  <a:cubicBezTo>
                    <a:pt x="19085" y="159384"/>
                    <a:pt x="19960" y="159730"/>
                    <a:pt x="20858" y="159730"/>
                  </a:cubicBezTo>
                  <a:cubicBezTo>
                    <a:pt x="21542" y="159730"/>
                    <a:pt x="22240" y="159529"/>
                    <a:pt x="22865" y="159112"/>
                  </a:cubicBezTo>
                  <a:lnTo>
                    <a:pt x="32417" y="152552"/>
                  </a:lnTo>
                  <a:lnTo>
                    <a:pt x="34829" y="163936"/>
                  </a:lnTo>
                  <a:cubicBezTo>
                    <a:pt x="35118" y="165576"/>
                    <a:pt x="36565" y="166734"/>
                    <a:pt x="38205" y="166734"/>
                  </a:cubicBezTo>
                  <a:lnTo>
                    <a:pt x="52098" y="166734"/>
                  </a:lnTo>
                  <a:cubicBezTo>
                    <a:pt x="53738" y="166734"/>
                    <a:pt x="55185" y="165576"/>
                    <a:pt x="55475" y="163936"/>
                  </a:cubicBezTo>
                  <a:lnTo>
                    <a:pt x="57887" y="152552"/>
                  </a:lnTo>
                  <a:lnTo>
                    <a:pt x="67535" y="159112"/>
                  </a:lnTo>
                  <a:cubicBezTo>
                    <a:pt x="68118" y="159529"/>
                    <a:pt x="68792" y="159730"/>
                    <a:pt x="69463" y="159730"/>
                  </a:cubicBezTo>
                  <a:cubicBezTo>
                    <a:pt x="70344" y="159730"/>
                    <a:pt x="71219" y="159384"/>
                    <a:pt x="71876" y="158726"/>
                  </a:cubicBezTo>
                  <a:lnTo>
                    <a:pt x="77279" y="153324"/>
                  </a:lnTo>
                  <a:lnTo>
                    <a:pt x="77279" y="163261"/>
                  </a:lnTo>
                  <a:cubicBezTo>
                    <a:pt x="77375" y="168181"/>
                    <a:pt x="79980" y="172716"/>
                    <a:pt x="84225" y="175224"/>
                  </a:cubicBezTo>
                  <a:lnTo>
                    <a:pt x="84225" y="194520"/>
                  </a:lnTo>
                  <a:cubicBezTo>
                    <a:pt x="84225" y="202142"/>
                    <a:pt x="90496" y="208413"/>
                    <a:pt x="98118" y="208413"/>
                  </a:cubicBezTo>
                  <a:lnTo>
                    <a:pt x="112011" y="208413"/>
                  </a:lnTo>
                  <a:cubicBezTo>
                    <a:pt x="119729" y="208413"/>
                    <a:pt x="125904" y="202142"/>
                    <a:pt x="125904" y="194520"/>
                  </a:cubicBezTo>
                  <a:lnTo>
                    <a:pt x="125904" y="175224"/>
                  </a:lnTo>
                  <a:cubicBezTo>
                    <a:pt x="130245" y="172716"/>
                    <a:pt x="132850" y="168181"/>
                    <a:pt x="132850" y="163261"/>
                  </a:cubicBezTo>
                  <a:lnTo>
                    <a:pt x="132850" y="149465"/>
                  </a:lnTo>
                  <a:cubicBezTo>
                    <a:pt x="132947" y="143676"/>
                    <a:pt x="136034" y="138370"/>
                    <a:pt x="140954" y="135282"/>
                  </a:cubicBezTo>
                  <a:cubicBezTo>
                    <a:pt x="143752" y="133449"/>
                    <a:pt x="146550" y="131327"/>
                    <a:pt x="149058" y="129108"/>
                  </a:cubicBezTo>
                  <a:lnTo>
                    <a:pt x="144427" y="123898"/>
                  </a:lnTo>
                  <a:cubicBezTo>
                    <a:pt x="142208" y="125924"/>
                    <a:pt x="139700" y="127854"/>
                    <a:pt x="137095" y="129494"/>
                  </a:cubicBezTo>
                  <a:cubicBezTo>
                    <a:pt x="130245" y="133835"/>
                    <a:pt x="126000" y="141360"/>
                    <a:pt x="125904" y="149465"/>
                  </a:cubicBezTo>
                  <a:lnTo>
                    <a:pt x="125904" y="163261"/>
                  </a:lnTo>
                  <a:cubicBezTo>
                    <a:pt x="125904" y="167024"/>
                    <a:pt x="122816" y="170207"/>
                    <a:pt x="118957" y="170207"/>
                  </a:cubicBezTo>
                  <a:lnTo>
                    <a:pt x="91172" y="170207"/>
                  </a:lnTo>
                  <a:cubicBezTo>
                    <a:pt x="87409" y="170207"/>
                    <a:pt x="84225" y="167024"/>
                    <a:pt x="84225" y="163261"/>
                  </a:cubicBezTo>
                  <a:lnTo>
                    <a:pt x="84225" y="149175"/>
                  </a:lnTo>
                  <a:cubicBezTo>
                    <a:pt x="84225" y="141167"/>
                    <a:pt x="79980" y="133835"/>
                    <a:pt x="73227" y="129590"/>
                  </a:cubicBezTo>
                  <a:cubicBezTo>
                    <a:pt x="45731" y="112321"/>
                    <a:pt x="37433" y="75948"/>
                    <a:pt x="54703" y="48452"/>
                  </a:cubicBezTo>
                  <a:cubicBezTo>
                    <a:pt x="65412" y="31376"/>
                    <a:pt x="84225" y="20956"/>
                    <a:pt x="104389" y="20860"/>
                  </a:cubicBezTo>
                  <a:lnTo>
                    <a:pt x="104389" y="20860"/>
                  </a:lnTo>
                  <a:lnTo>
                    <a:pt x="104196" y="21245"/>
                  </a:lnTo>
                  <a:cubicBezTo>
                    <a:pt x="104100" y="22210"/>
                    <a:pt x="104293" y="23079"/>
                    <a:pt x="104871" y="23850"/>
                  </a:cubicBezTo>
                  <a:lnTo>
                    <a:pt x="113072" y="34752"/>
                  </a:lnTo>
                  <a:cubicBezTo>
                    <a:pt x="113940" y="35910"/>
                    <a:pt x="114037" y="37454"/>
                    <a:pt x="113265" y="38611"/>
                  </a:cubicBezTo>
                  <a:cubicBezTo>
                    <a:pt x="112694" y="39672"/>
                    <a:pt x="111572" y="40318"/>
                    <a:pt x="110423" y="40318"/>
                  </a:cubicBezTo>
                  <a:cubicBezTo>
                    <a:pt x="110212" y="40318"/>
                    <a:pt x="110001" y="40296"/>
                    <a:pt x="109792" y="40252"/>
                  </a:cubicBezTo>
                  <a:lnTo>
                    <a:pt x="96285" y="38322"/>
                  </a:lnTo>
                  <a:cubicBezTo>
                    <a:pt x="96154" y="38309"/>
                    <a:pt x="96024" y="38302"/>
                    <a:pt x="95895" y="38302"/>
                  </a:cubicBezTo>
                  <a:cubicBezTo>
                    <a:pt x="94126" y="38302"/>
                    <a:pt x="92599" y="39514"/>
                    <a:pt x="92329" y="41313"/>
                  </a:cubicBezTo>
                  <a:lnTo>
                    <a:pt x="89435" y="61959"/>
                  </a:lnTo>
                  <a:cubicBezTo>
                    <a:pt x="89146" y="63792"/>
                    <a:pt x="90496" y="65625"/>
                    <a:pt x="92329" y="65915"/>
                  </a:cubicBezTo>
                  <a:lnTo>
                    <a:pt x="105836" y="67844"/>
                  </a:lnTo>
                  <a:cubicBezTo>
                    <a:pt x="107766" y="68037"/>
                    <a:pt x="109117" y="69870"/>
                    <a:pt x="108827" y="71703"/>
                  </a:cubicBezTo>
                  <a:cubicBezTo>
                    <a:pt x="108731" y="72668"/>
                    <a:pt x="108248" y="73440"/>
                    <a:pt x="107476" y="74019"/>
                  </a:cubicBezTo>
                  <a:lnTo>
                    <a:pt x="96574" y="82219"/>
                  </a:lnTo>
                  <a:cubicBezTo>
                    <a:pt x="95031" y="83377"/>
                    <a:pt x="94741" y="85500"/>
                    <a:pt x="95899" y="87043"/>
                  </a:cubicBezTo>
                  <a:lnTo>
                    <a:pt x="108345" y="103734"/>
                  </a:lnTo>
                  <a:cubicBezTo>
                    <a:pt x="109026" y="104643"/>
                    <a:pt x="110076" y="105117"/>
                    <a:pt x="111139" y="105117"/>
                  </a:cubicBezTo>
                  <a:cubicBezTo>
                    <a:pt x="111881" y="105117"/>
                    <a:pt x="112630" y="104886"/>
                    <a:pt x="113265" y="104409"/>
                  </a:cubicBezTo>
                  <a:lnTo>
                    <a:pt x="124167" y="96209"/>
                  </a:lnTo>
                  <a:cubicBezTo>
                    <a:pt x="124776" y="95752"/>
                    <a:pt x="125475" y="95536"/>
                    <a:pt x="126169" y="95536"/>
                  </a:cubicBezTo>
                  <a:cubicBezTo>
                    <a:pt x="127235" y="95536"/>
                    <a:pt x="128290" y="96046"/>
                    <a:pt x="128991" y="96981"/>
                  </a:cubicBezTo>
                  <a:cubicBezTo>
                    <a:pt x="129570" y="97656"/>
                    <a:pt x="129763" y="98621"/>
                    <a:pt x="129666" y="99489"/>
                  </a:cubicBezTo>
                  <a:lnTo>
                    <a:pt x="127737" y="112996"/>
                  </a:lnTo>
                  <a:cubicBezTo>
                    <a:pt x="127447" y="114925"/>
                    <a:pt x="128798" y="116662"/>
                    <a:pt x="130631" y="116952"/>
                  </a:cubicBezTo>
                  <a:lnTo>
                    <a:pt x="151277" y="119942"/>
                  </a:lnTo>
                  <a:lnTo>
                    <a:pt x="151760" y="119942"/>
                  </a:lnTo>
                  <a:cubicBezTo>
                    <a:pt x="153496" y="119942"/>
                    <a:pt x="154944" y="118688"/>
                    <a:pt x="155233" y="116952"/>
                  </a:cubicBezTo>
                  <a:lnTo>
                    <a:pt x="157163" y="103445"/>
                  </a:lnTo>
                  <a:cubicBezTo>
                    <a:pt x="157432" y="101646"/>
                    <a:pt x="158959" y="100434"/>
                    <a:pt x="160728" y="100434"/>
                  </a:cubicBezTo>
                  <a:cubicBezTo>
                    <a:pt x="160857" y="100434"/>
                    <a:pt x="160987" y="100441"/>
                    <a:pt x="161118" y="100454"/>
                  </a:cubicBezTo>
                  <a:cubicBezTo>
                    <a:pt x="161986" y="100647"/>
                    <a:pt x="162855" y="101129"/>
                    <a:pt x="163337" y="101804"/>
                  </a:cubicBezTo>
                  <a:lnTo>
                    <a:pt x="171538" y="112803"/>
                  </a:lnTo>
                  <a:cubicBezTo>
                    <a:pt x="172232" y="113671"/>
                    <a:pt x="173309" y="114158"/>
                    <a:pt x="174393" y="114158"/>
                  </a:cubicBezTo>
                  <a:cubicBezTo>
                    <a:pt x="175115" y="114158"/>
                    <a:pt x="175841" y="113941"/>
                    <a:pt x="176458" y="113478"/>
                  </a:cubicBezTo>
                  <a:lnTo>
                    <a:pt x="193052" y="100936"/>
                  </a:lnTo>
                  <a:cubicBezTo>
                    <a:pt x="194596" y="99778"/>
                    <a:pt x="194982" y="97656"/>
                    <a:pt x="193824" y="96112"/>
                  </a:cubicBezTo>
                  <a:lnTo>
                    <a:pt x="185623" y="85210"/>
                  </a:lnTo>
                  <a:cubicBezTo>
                    <a:pt x="184755" y="84053"/>
                    <a:pt x="184659" y="82509"/>
                    <a:pt x="185431" y="81351"/>
                  </a:cubicBezTo>
                  <a:cubicBezTo>
                    <a:pt x="186029" y="80239"/>
                    <a:pt x="187159" y="79582"/>
                    <a:pt x="188417" y="79582"/>
                  </a:cubicBezTo>
                  <a:cubicBezTo>
                    <a:pt x="188577" y="79582"/>
                    <a:pt x="188740" y="79593"/>
                    <a:pt x="188904" y="79615"/>
                  </a:cubicBezTo>
                  <a:lnTo>
                    <a:pt x="202411" y="81544"/>
                  </a:lnTo>
                  <a:cubicBezTo>
                    <a:pt x="202587" y="81572"/>
                    <a:pt x="202764" y="81586"/>
                    <a:pt x="202939" y="81586"/>
                  </a:cubicBezTo>
                  <a:cubicBezTo>
                    <a:pt x="204582" y="81586"/>
                    <a:pt x="206095" y="80393"/>
                    <a:pt x="206270" y="78650"/>
                  </a:cubicBezTo>
                  <a:lnTo>
                    <a:pt x="209261" y="58004"/>
                  </a:lnTo>
                  <a:cubicBezTo>
                    <a:pt x="209550" y="56074"/>
                    <a:pt x="208199" y="54337"/>
                    <a:pt x="206270" y="54048"/>
                  </a:cubicBezTo>
                  <a:lnTo>
                    <a:pt x="192763" y="52118"/>
                  </a:lnTo>
                  <a:cubicBezTo>
                    <a:pt x="190930" y="51829"/>
                    <a:pt x="189579" y="50092"/>
                    <a:pt x="189869" y="48259"/>
                  </a:cubicBezTo>
                  <a:cubicBezTo>
                    <a:pt x="189965" y="47294"/>
                    <a:pt x="190447" y="46523"/>
                    <a:pt x="191219" y="45944"/>
                  </a:cubicBezTo>
                  <a:lnTo>
                    <a:pt x="202121" y="37743"/>
                  </a:lnTo>
                  <a:cubicBezTo>
                    <a:pt x="203665" y="36585"/>
                    <a:pt x="203954" y="34366"/>
                    <a:pt x="202797" y="32919"/>
                  </a:cubicBezTo>
                  <a:lnTo>
                    <a:pt x="190351" y="16229"/>
                  </a:lnTo>
                  <a:cubicBezTo>
                    <a:pt x="189669" y="15320"/>
                    <a:pt x="188620" y="14846"/>
                    <a:pt x="187557" y="14846"/>
                  </a:cubicBezTo>
                  <a:cubicBezTo>
                    <a:pt x="186814" y="14846"/>
                    <a:pt x="186065" y="15077"/>
                    <a:pt x="185431" y="15553"/>
                  </a:cubicBezTo>
                  <a:lnTo>
                    <a:pt x="174529" y="23657"/>
                  </a:lnTo>
                  <a:cubicBezTo>
                    <a:pt x="173892" y="24175"/>
                    <a:pt x="173157" y="24413"/>
                    <a:pt x="172432" y="24413"/>
                  </a:cubicBezTo>
                  <a:cubicBezTo>
                    <a:pt x="171398" y="24413"/>
                    <a:pt x="170385" y="23929"/>
                    <a:pt x="169705" y="23079"/>
                  </a:cubicBezTo>
                  <a:cubicBezTo>
                    <a:pt x="169126" y="22307"/>
                    <a:pt x="168836" y="21342"/>
                    <a:pt x="169029" y="20474"/>
                  </a:cubicBezTo>
                  <a:lnTo>
                    <a:pt x="170959" y="6967"/>
                  </a:lnTo>
                  <a:cubicBezTo>
                    <a:pt x="171152" y="5037"/>
                    <a:pt x="169898" y="3301"/>
                    <a:pt x="167968" y="3011"/>
                  </a:cubicBezTo>
                  <a:lnTo>
                    <a:pt x="147322" y="20"/>
                  </a:lnTo>
                  <a:cubicBezTo>
                    <a:pt x="147197" y="7"/>
                    <a:pt x="147073" y="1"/>
                    <a:pt x="1469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37"/>
            <p:cNvSpPr/>
            <p:nvPr/>
          </p:nvSpPr>
          <p:spPr>
            <a:xfrm>
              <a:off x="4202861" y="1284806"/>
              <a:ext cx="1389300" cy="1389300"/>
            </a:xfrm>
            <a:custGeom>
              <a:avLst/>
              <a:gdLst/>
              <a:ahLst/>
              <a:cxnLst/>
              <a:rect l="l" t="t" r="r" b="b"/>
              <a:pathLst>
                <a:path w="55572" h="55572" extrusionOk="0">
                  <a:moveTo>
                    <a:pt x="27786" y="6947"/>
                  </a:moveTo>
                  <a:cubicBezTo>
                    <a:pt x="39267" y="6947"/>
                    <a:pt x="48625" y="16305"/>
                    <a:pt x="48625" y="27786"/>
                  </a:cubicBezTo>
                  <a:cubicBezTo>
                    <a:pt x="48625" y="39363"/>
                    <a:pt x="39267" y="48625"/>
                    <a:pt x="27786" y="48625"/>
                  </a:cubicBezTo>
                  <a:cubicBezTo>
                    <a:pt x="16305" y="48625"/>
                    <a:pt x="6947" y="39363"/>
                    <a:pt x="6947" y="27786"/>
                  </a:cubicBezTo>
                  <a:cubicBezTo>
                    <a:pt x="6947" y="16305"/>
                    <a:pt x="16305" y="6947"/>
                    <a:pt x="27786" y="6947"/>
                  </a:cubicBezTo>
                  <a:close/>
                  <a:moveTo>
                    <a:pt x="27786" y="0"/>
                  </a:moveTo>
                  <a:cubicBezTo>
                    <a:pt x="12446" y="0"/>
                    <a:pt x="0" y="12446"/>
                    <a:pt x="0" y="27786"/>
                  </a:cubicBezTo>
                  <a:cubicBezTo>
                    <a:pt x="0" y="43126"/>
                    <a:pt x="12446" y="55572"/>
                    <a:pt x="27786" y="55572"/>
                  </a:cubicBezTo>
                  <a:cubicBezTo>
                    <a:pt x="43126" y="55572"/>
                    <a:pt x="55571" y="43126"/>
                    <a:pt x="55571" y="27786"/>
                  </a:cubicBezTo>
                  <a:cubicBezTo>
                    <a:pt x="55571" y="12446"/>
                    <a:pt x="43126" y="97"/>
                    <a:pt x="27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37"/>
            <p:cNvSpPr/>
            <p:nvPr/>
          </p:nvSpPr>
          <p:spPr>
            <a:xfrm>
              <a:off x="3730400" y="4080350"/>
              <a:ext cx="173675" cy="260500"/>
            </a:xfrm>
            <a:custGeom>
              <a:avLst/>
              <a:gdLst/>
              <a:ahLst/>
              <a:cxnLst/>
              <a:rect l="l" t="t" r="r" b="b"/>
              <a:pathLst>
                <a:path w="6947" h="10420" extrusionOk="0">
                  <a:moveTo>
                    <a:pt x="0" y="0"/>
                  </a:moveTo>
                  <a:lnTo>
                    <a:pt x="0" y="10420"/>
                  </a:lnTo>
                  <a:lnTo>
                    <a:pt x="6947" y="10420"/>
                  </a:lnTo>
                  <a:lnTo>
                    <a:pt x="69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37"/>
            <p:cNvSpPr/>
            <p:nvPr/>
          </p:nvSpPr>
          <p:spPr>
            <a:xfrm>
              <a:off x="2430350" y="1227000"/>
              <a:ext cx="1473725" cy="2679700"/>
            </a:xfrm>
            <a:custGeom>
              <a:avLst/>
              <a:gdLst/>
              <a:ahLst/>
              <a:cxnLst/>
              <a:rect l="l" t="t" r="r" b="b"/>
              <a:pathLst>
                <a:path w="58949" h="107188" extrusionOk="0">
                  <a:moveTo>
                    <a:pt x="29619" y="1"/>
                  </a:moveTo>
                  <a:cubicBezTo>
                    <a:pt x="6851" y="14376"/>
                    <a:pt x="1" y="44381"/>
                    <a:pt x="14376" y="67053"/>
                  </a:cubicBezTo>
                  <a:cubicBezTo>
                    <a:pt x="19875" y="75929"/>
                    <a:pt x="28076" y="82683"/>
                    <a:pt x="37820" y="86445"/>
                  </a:cubicBezTo>
                  <a:cubicBezTo>
                    <a:pt x="46407" y="89725"/>
                    <a:pt x="52002" y="98022"/>
                    <a:pt x="52002" y="107188"/>
                  </a:cubicBezTo>
                  <a:lnTo>
                    <a:pt x="58949" y="107188"/>
                  </a:lnTo>
                  <a:cubicBezTo>
                    <a:pt x="58949" y="95128"/>
                    <a:pt x="51616" y="84323"/>
                    <a:pt x="40328" y="79981"/>
                  </a:cubicBezTo>
                  <a:cubicBezTo>
                    <a:pt x="18910" y="71588"/>
                    <a:pt x="8298" y="47468"/>
                    <a:pt x="16691" y="26050"/>
                  </a:cubicBezTo>
                  <a:cubicBezTo>
                    <a:pt x="19875" y="17753"/>
                    <a:pt x="25760" y="10710"/>
                    <a:pt x="33286" y="5886"/>
                  </a:cubicBezTo>
                  <a:lnTo>
                    <a:pt x="29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37"/>
            <p:cNvSpPr/>
            <p:nvPr/>
          </p:nvSpPr>
          <p:spPr>
            <a:xfrm>
              <a:off x="5467000" y="3472525"/>
              <a:ext cx="607825" cy="173700"/>
            </a:xfrm>
            <a:custGeom>
              <a:avLst/>
              <a:gdLst/>
              <a:ahLst/>
              <a:cxnLst/>
              <a:rect l="l" t="t" r="r" b="b"/>
              <a:pathLst>
                <a:path w="24313" h="6948" extrusionOk="0">
                  <a:moveTo>
                    <a:pt x="0" y="1"/>
                  </a:moveTo>
                  <a:lnTo>
                    <a:pt x="0" y="6947"/>
                  </a:lnTo>
                  <a:lnTo>
                    <a:pt x="24313" y="6947"/>
                  </a:lnTo>
                  <a:lnTo>
                    <a:pt x="243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37"/>
            <p:cNvSpPr/>
            <p:nvPr/>
          </p:nvSpPr>
          <p:spPr>
            <a:xfrm>
              <a:off x="5324700" y="3925975"/>
              <a:ext cx="631950" cy="566850"/>
            </a:xfrm>
            <a:custGeom>
              <a:avLst/>
              <a:gdLst/>
              <a:ahLst/>
              <a:cxnLst/>
              <a:rect l="l" t="t" r="r" b="b"/>
              <a:pathLst>
                <a:path w="25278" h="22674" extrusionOk="0">
                  <a:moveTo>
                    <a:pt x="4438" y="1"/>
                  </a:moveTo>
                  <a:lnTo>
                    <a:pt x="0" y="5307"/>
                  </a:lnTo>
                  <a:lnTo>
                    <a:pt x="20839" y="22673"/>
                  </a:lnTo>
                  <a:lnTo>
                    <a:pt x="25277" y="17367"/>
                  </a:lnTo>
                  <a:lnTo>
                    <a:pt x="44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37"/>
            <p:cNvSpPr/>
            <p:nvPr/>
          </p:nvSpPr>
          <p:spPr>
            <a:xfrm>
              <a:off x="4946025" y="4167175"/>
              <a:ext cx="173675" cy="607825"/>
            </a:xfrm>
            <a:custGeom>
              <a:avLst/>
              <a:gdLst/>
              <a:ahLst/>
              <a:cxnLst/>
              <a:rect l="l" t="t" r="r" b="b"/>
              <a:pathLst>
                <a:path w="6947" h="24313" extrusionOk="0">
                  <a:moveTo>
                    <a:pt x="0" y="1"/>
                  </a:moveTo>
                  <a:lnTo>
                    <a:pt x="0" y="24313"/>
                  </a:lnTo>
                  <a:lnTo>
                    <a:pt x="6947" y="24313"/>
                  </a:lnTo>
                  <a:lnTo>
                    <a:pt x="69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p37"/>
            <p:cNvSpPr/>
            <p:nvPr/>
          </p:nvSpPr>
          <p:spPr>
            <a:xfrm>
              <a:off x="1279850" y="1564675"/>
              <a:ext cx="735675" cy="342525"/>
            </a:xfrm>
            <a:custGeom>
              <a:avLst/>
              <a:gdLst/>
              <a:ahLst/>
              <a:cxnLst/>
              <a:rect l="l" t="t" r="r" b="b"/>
              <a:pathLst>
                <a:path w="29427" h="13701" extrusionOk="0">
                  <a:moveTo>
                    <a:pt x="27786" y="1"/>
                  </a:moveTo>
                  <a:lnTo>
                    <a:pt x="1" y="6947"/>
                  </a:lnTo>
                  <a:lnTo>
                    <a:pt x="1641" y="13701"/>
                  </a:lnTo>
                  <a:lnTo>
                    <a:pt x="29426" y="6754"/>
                  </a:lnTo>
                  <a:lnTo>
                    <a:pt x="277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p37"/>
            <p:cNvSpPr/>
            <p:nvPr/>
          </p:nvSpPr>
          <p:spPr>
            <a:xfrm>
              <a:off x="1424575" y="710850"/>
              <a:ext cx="706725" cy="574075"/>
            </a:xfrm>
            <a:custGeom>
              <a:avLst/>
              <a:gdLst/>
              <a:ahLst/>
              <a:cxnLst/>
              <a:rect l="l" t="t" r="r" b="b"/>
              <a:pathLst>
                <a:path w="28269" h="22963" extrusionOk="0">
                  <a:moveTo>
                    <a:pt x="3956" y="1"/>
                  </a:moveTo>
                  <a:lnTo>
                    <a:pt x="0" y="5596"/>
                  </a:lnTo>
                  <a:lnTo>
                    <a:pt x="24313" y="22962"/>
                  </a:lnTo>
                  <a:lnTo>
                    <a:pt x="28268" y="17367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37"/>
            <p:cNvSpPr/>
            <p:nvPr/>
          </p:nvSpPr>
          <p:spPr>
            <a:xfrm>
              <a:off x="2167450" y="238125"/>
              <a:ext cx="344925" cy="738075"/>
            </a:xfrm>
            <a:custGeom>
              <a:avLst/>
              <a:gdLst/>
              <a:ahLst/>
              <a:cxnLst/>
              <a:rect l="l" t="t" r="r" b="b"/>
              <a:pathLst>
                <a:path w="13797" h="29523" extrusionOk="0">
                  <a:moveTo>
                    <a:pt x="6754" y="0"/>
                  </a:moveTo>
                  <a:lnTo>
                    <a:pt x="1" y="1737"/>
                  </a:lnTo>
                  <a:lnTo>
                    <a:pt x="7140" y="29522"/>
                  </a:lnTo>
                  <a:lnTo>
                    <a:pt x="13797" y="27786"/>
                  </a:lnTo>
                  <a:lnTo>
                    <a:pt x="67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6" name="Google Shape;2176;p37"/>
          <p:cNvSpPr txBox="1">
            <a:spLocks noGrp="1"/>
          </p:cNvSpPr>
          <p:nvPr>
            <p:ph type="title"/>
          </p:nvPr>
        </p:nvSpPr>
        <p:spPr>
          <a:xfrm>
            <a:off x="2211549" y="2044323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>
                <a:latin typeface="Lora"/>
                <a:ea typeface="Lora"/>
                <a:cs typeface="Lora"/>
                <a:sym typeface="Lora"/>
              </a:rPr>
              <a:t>1.1 Mô tả yêu cầu bài toán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177" name="Google Shape;2177;p37"/>
          <p:cNvSpPr txBox="1">
            <a:spLocks noGrp="1"/>
          </p:cNvSpPr>
          <p:nvPr>
            <p:ph type="subTitle" idx="1"/>
          </p:nvPr>
        </p:nvSpPr>
        <p:spPr>
          <a:xfrm>
            <a:off x="2167200" y="2816050"/>
            <a:ext cx="4809600" cy="16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Khi có yêu cầu thi: Trưởng bộ môn sẽ yêu cầu giảng viên phụ trách tiến hành soạn đề và tạo đề thi.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Trước khi sinh viên thi trắc nghiệm, sinh viên cần xem lại thông tin cơ bản của bản thân và kỳ thi mà sinh viên cần tham gia.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38"/>
          <p:cNvSpPr txBox="1">
            <a:spLocks noGrp="1"/>
          </p:cNvSpPr>
          <p:nvPr>
            <p:ph type="title"/>
          </p:nvPr>
        </p:nvSpPr>
        <p:spPr>
          <a:xfrm>
            <a:off x="1747872" y="275753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>
                <a:latin typeface="Lora"/>
                <a:ea typeface="Lora"/>
                <a:cs typeface="Lora"/>
                <a:sym typeface="Lora"/>
              </a:rPr>
              <a:t>1.2 Phát biểu bài toán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195" name="Google Shape;2195;p38"/>
          <p:cNvSpPr txBox="1">
            <a:spLocks noGrp="1"/>
          </p:cNvSpPr>
          <p:nvPr>
            <p:ph type="subTitle" idx="1"/>
          </p:nvPr>
        </p:nvSpPr>
        <p:spPr>
          <a:xfrm>
            <a:off x="3778761" y="3682391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Giảng viên</a:t>
            </a:r>
            <a:endParaRPr/>
          </a:p>
        </p:txBody>
      </p:sp>
      <p:sp>
        <p:nvSpPr>
          <p:cNvPr id="2196" name="Google Shape;2196;p38"/>
          <p:cNvSpPr txBox="1">
            <a:spLocks noGrp="1"/>
          </p:cNvSpPr>
          <p:nvPr>
            <p:ph type="subTitle" idx="2"/>
          </p:nvPr>
        </p:nvSpPr>
        <p:spPr>
          <a:xfrm>
            <a:off x="1113288" y="3682391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Sinh viên</a:t>
            </a:r>
            <a:endParaRPr/>
          </a:p>
        </p:txBody>
      </p:sp>
      <p:sp>
        <p:nvSpPr>
          <p:cNvPr id="2197" name="Google Shape;2197;p38"/>
          <p:cNvSpPr txBox="1">
            <a:spLocks noGrp="1"/>
          </p:cNvSpPr>
          <p:nvPr>
            <p:ph type="subTitle" idx="3"/>
          </p:nvPr>
        </p:nvSpPr>
        <p:spPr>
          <a:xfrm>
            <a:off x="6444240" y="3682391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Trưởng khoa (Admin)</a:t>
            </a:r>
            <a:endParaRPr/>
          </a:p>
        </p:txBody>
      </p:sp>
      <p:grpSp>
        <p:nvGrpSpPr>
          <p:cNvPr id="2198" name="Google Shape;2198;p38"/>
          <p:cNvGrpSpPr/>
          <p:nvPr/>
        </p:nvGrpSpPr>
        <p:grpSpPr>
          <a:xfrm>
            <a:off x="1837079" y="3176719"/>
            <a:ext cx="368987" cy="366992"/>
            <a:chOff x="-64401400" y="1914475"/>
            <a:chExt cx="319000" cy="317275"/>
          </a:xfrm>
        </p:grpSpPr>
        <p:sp>
          <p:nvSpPr>
            <p:cNvPr id="2199" name="Google Shape;2199;p38"/>
            <p:cNvSpPr/>
            <p:nvPr/>
          </p:nvSpPr>
          <p:spPr>
            <a:xfrm>
              <a:off x="-64401400" y="1914475"/>
              <a:ext cx="319000" cy="317275"/>
            </a:xfrm>
            <a:custGeom>
              <a:avLst/>
              <a:gdLst/>
              <a:ahLst/>
              <a:cxnLst/>
              <a:rect l="l" t="t" r="r" b="b"/>
              <a:pathLst>
                <a:path w="12760" h="12691" extrusionOk="0">
                  <a:moveTo>
                    <a:pt x="4726" y="1317"/>
                  </a:moveTo>
                  <a:lnTo>
                    <a:pt x="4726" y="2703"/>
                  </a:lnTo>
                  <a:cubicBezTo>
                    <a:pt x="4663" y="2735"/>
                    <a:pt x="4600" y="2829"/>
                    <a:pt x="4569" y="2861"/>
                  </a:cubicBezTo>
                  <a:lnTo>
                    <a:pt x="4065" y="3554"/>
                  </a:lnTo>
                  <a:cubicBezTo>
                    <a:pt x="3970" y="3176"/>
                    <a:pt x="3907" y="2703"/>
                    <a:pt x="3907" y="2388"/>
                  </a:cubicBezTo>
                  <a:cubicBezTo>
                    <a:pt x="3876" y="1947"/>
                    <a:pt x="3970" y="1632"/>
                    <a:pt x="4222" y="1475"/>
                  </a:cubicBezTo>
                  <a:cubicBezTo>
                    <a:pt x="4348" y="1349"/>
                    <a:pt x="4537" y="1317"/>
                    <a:pt x="4726" y="1317"/>
                  </a:cubicBezTo>
                  <a:close/>
                  <a:moveTo>
                    <a:pt x="7046" y="813"/>
                  </a:moveTo>
                  <a:cubicBezTo>
                    <a:pt x="7507" y="813"/>
                    <a:pt x="7937" y="916"/>
                    <a:pt x="8286" y="1128"/>
                  </a:cubicBezTo>
                  <a:cubicBezTo>
                    <a:pt x="8759" y="1412"/>
                    <a:pt x="8979" y="1821"/>
                    <a:pt x="8948" y="2420"/>
                  </a:cubicBezTo>
                  <a:cubicBezTo>
                    <a:pt x="8948" y="2703"/>
                    <a:pt x="8853" y="3113"/>
                    <a:pt x="8790" y="3554"/>
                  </a:cubicBezTo>
                  <a:lnTo>
                    <a:pt x="8286" y="2861"/>
                  </a:lnTo>
                  <a:cubicBezTo>
                    <a:pt x="8066" y="2609"/>
                    <a:pt x="7814" y="2451"/>
                    <a:pt x="7499" y="2451"/>
                  </a:cubicBezTo>
                  <a:lnTo>
                    <a:pt x="5514" y="2451"/>
                  </a:lnTo>
                  <a:lnTo>
                    <a:pt x="5514" y="1160"/>
                  </a:lnTo>
                  <a:cubicBezTo>
                    <a:pt x="6020" y="931"/>
                    <a:pt x="6551" y="813"/>
                    <a:pt x="7046" y="813"/>
                  </a:cubicBezTo>
                  <a:close/>
                  <a:moveTo>
                    <a:pt x="7530" y="3334"/>
                  </a:moveTo>
                  <a:cubicBezTo>
                    <a:pt x="7562" y="3334"/>
                    <a:pt x="7593" y="3365"/>
                    <a:pt x="7656" y="3365"/>
                  </a:cubicBezTo>
                  <a:lnTo>
                    <a:pt x="8601" y="4657"/>
                  </a:lnTo>
                  <a:cubicBezTo>
                    <a:pt x="8444" y="5917"/>
                    <a:pt x="7688" y="7177"/>
                    <a:pt x="6427" y="7177"/>
                  </a:cubicBezTo>
                  <a:cubicBezTo>
                    <a:pt x="5167" y="7177"/>
                    <a:pt x="4411" y="5980"/>
                    <a:pt x="4254" y="4657"/>
                  </a:cubicBezTo>
                  <a:lnTo>
                    <a:pt x="5199" y="3365"/>
                  </a:lnTo>
                  <a:cubicBezTo>
                    <a:pt x="5230" y="3334"/>
                    <a:pt x="5293" y="3334"/>
                    <a:pt x="5325" y="3334"/>
                  </a:cubicBezTo>
                  <a:close/>
                  <a:moveTo>
                    <a:pt x="5199" y="7681"/>
                  </a:moveTo>
                  <a:cubicBezTo>
                    <a:pt x="5608" y="7902"/>
                    <a:pt x="5986" y="8028"/>
                    <a:pt x="6427" y="8028"/>
                  </a:cubicBezTo>
                  <a:cubicBezTo>
                    <a:pt x="6869" y="8028"/>
                    <a:pt x="7310" y="7902"/>
                    <a:pt x="7688" y="7713"/>
                  </a:cubicBezTo>
                  <a:lnTo>
                    <a:pt x="7688" y="7807"/>
                  </a:lnTo>
                  <a:cubicBezTo>
                    <a:pt x="7688" y="8028"/>
                    <a:pt x="7719" y="8185"/>
                    <a:pt x="7814" y="8343"/>
                  </a:cubicBezTo>
                  <a:lnTo>
                    <a:pt x="6427" y="9634"/>
                  </a:lnTo>
                  <a:lnTo>
                    <a:pt x="5073" y="8280"/>
                  </a:lnTo>
                  <a:cubicBezTo>
                    <a:pt x="5167" y="8122"/>
                    <a:pt x="5199" y="7965"/>
                    <a:pt x="5199" y="7776"/>
                  </a:cubicBezTo>
                  <a:lnTo>
                    <a:pt x="5199" y="7681"/>
                  </a:lnTo>
                  <a:close/>
                  <a:moveTo>
                    <a:pt x="4537" y="8878"/>
                  </a:moveTo>
                  <a:lnTo>
                    <a:pt x="5829" y="10170"/>
                  </a:lnTo>
                  <a:lnTo>
                    <a:pt x="5230" y="10769"/>
                  </a:lnTo>
                  <a:lnTo>
                    <a:pt x="4065" y="9036"/>
                  </a:lnTo>
                  <a:cubicBezTo>
                    <a:pt x="4222" y="9036"/>
                    <a:pt x="4380" y="9004"/>
                    <a:pt x="4537" y="8878"/>
                  </a:cubicBezTo>
                  <a:close/>
                  <a:moveTo>
                    <a:pt x="8318" y="8878"/>
                  </a:moveTo>
                  <a:cubicBezTo>
                    <a:pt x="8475" y="8973"/>
                    <a:pt x="8633" y="9036"/>
                    <a:pt x="8790" y="9036"/>
                  </a:cubicBezTo>
                  <a:lnTo>
                    <a:pt x="7593" y="10769"/>
                  </a:lnTo>
                  <a:lnTo>
                    <a:pt x="7026" y="10170"/>
                  </a:lnTo>
                  <a:lnTo>
                    <a:pt x="8318" y="8878"/>
                  </a:lnTo>
                  <a:close/>
                  <a:moveTo>
                    <a:pt x="10460" y="9067"/>
                  </a:moveTo>
                  <a:cubicBezTo>
                    <a:pt x="11279" y="9067"/>
                    <a:pt x="11941" y="9760"/>
                    <a:pt x="11941" y="10580"/>
                  </a:cubicBezTo>
                  <a:lnTo>
                    <a:pt x="11941" y="11840"/>
                  </a:lnTo>
                  <a:lnTo>
                    <a:pt x="7814" y="11840"/>
                  </a:lnTo>
                  <a:cubicBezTo>
                    <a:pt x="7908" y="11808"/>
                    <a:pt x="8003" y="11745"/>
                    <a:pt x="8034" y="11682"/>
                  </a:cubicBezTo>
                  <a:lnTo>
                    <a:pt x="9798" y="9067"/>
                  </a:lnTo>
                  <a:close/>
                  <a:moveTo>
                    <a:pt x="3088" y="9067"/>
                  </a:moveTo>
                  <a:lnTo>
                    <a:pt x="4852" y="11651"/>
                  </a:lnTo>
                  <a:cubicBezTo>
                    <a:pt x="4915" y="11745"/>
                    <a:pt x="5041" y="11808"/>
                    <a:pt x="5167" y="11840"/>
                  </a:cubicBezTo>
                  <a:lnTo>
                    <a:pt x="5199" y="11840"/>
                  </a:lnTo>
                  <a:cubicBezTo>
                    <a:pt x="5325" y="11840"/>
                    <a:pt x="5419" y="11808"/>
                    <a:pt x="5482" y="11714"/>
                  </a:cubicBezTo>
                  <a:lnTo>
                    <a:pt x="6427" y="10769"/>
                  </a:lnTo>
                  <a:lnTo>
                    <a:pt x="7404" y="11745"/>
                  </a:lnTo>
                  <a:cubicBezTo>
                    <a:pt x="7436" y="11777"/>
                    <a:pt x="7530" y="11840"/>
                    <a:pt x="7593" y="11871"/>
                  </a:cubicBezTo>
                  <a:lnTo>
                    <a:pt x="914" y="11871"/>
                  </a:lnTo>
                  <a:lnTo>
                    <a:pt x="914" y="11840"/>
                  </a:lnTo>
                  <a:lnTo>
                    <a:pt x="914" y="10580"/>
                  </a:lnTo>
                  <a:cubicBezTo>
                    <a:pt x="914" y="9760"/>
                    <a:pt x="1576" y="9067"/>
                    <a:pt x="2395" y="9067"/>
                  </a:cubicBezTo>
                  <a:close/>
                  <a:moveTo>
                    <a:pt x="7043" y="1"/>
                  </a:moveTo>
                  <a:cubicBezTo>
                    <a:pt x="6380" y="1"/>
                    <a:pt x="5673" y="166"/>
                    <a:pt x="5010" y="498"/>
                  </a:cubicBezTo>
                  <a:cubicBezTo>
                    <a:pt x="4898" y="477"/>
                    <a:pt x="4788" y="467"/>
                    <a:pt x="4680" y="467"/>
                  </a:cubicBezTo>
                  <a:cubicBezTo>
                    <a:pt x="4300" y="467"/>
                    <a:pt x="3942" y="592"/>
                    <a:pt x="3624" y="813"/>
                  </a:cubicBezTo>
                  <a:cubicBezTo>
                    <a:pt x="3308" y="1034"/>
                    <a:pt x="2962" y="1506"/>
                    <a:pt x="2962" y="2388"/>
                  </a:cubicBezTo>
                  <a:cubicBezTo>
                    <a:pt x="2962" y="3144"/>
                    <a:pt x="3277" y="4405"/>
                    <a:pt x="3340" y="4625"/>
                  </a:cubicBezTo>
                  <a:cubicBezTo>
                    <a:pt x="3466" y="5570"/>
                    <a:pt x="3781" y="6389"/>
                    <a:pt x="4285" y="6988"/>
                  </a:cubicBezTo>
                  <a:lnTo>
                    <a:pt x="4285" y="7744"/>
                  </a:lnTo>
                  <a:cubicBezTo>
                    <a:pt x="4285" y="8028"/>
                    <a:pt x="4065" y="8248"/>
                    <a:pt x="3781" y="8248"/>
                  </a:cubicBezTo>
                  <a:lnTo>
                    <a:pt x="2332" y="8248"/>
                  </a:lnTo>
                  <a:cubicBezTo>
                    <a:pt x="1072" y="8248"/>
                    <a:pt x="0" y="9288"/>
                    <a:pt x="0" y="10580"/>
                  </a:cubicBezTo>
                  <a:lnTo>
                    <a:pt x="0" y="12281"/>
                  </a:lnTo>
                  <a:cubicBezTo>
                    <a:pt x="0" y="12501"/>
                    <a:pt x="189" y="12690"/>
                    <a:pt x="410" y="12690"/>
                  </a:cubicBezTo>
                  <a:lnTo>
                    <a:pt x="12256" y="12690"/>
                  </a:lnTo>
                  <a:cubicBezTo>
                    <a:pt x="12508" y="12690"/>
                    <a:pt x="12697" y="12501"/>
                    <a:pt x="12697" y="12281"/>
                  </a:cubicBezTo>
                  <a:lnTo>
                    <a:pt x="12697" y="10580"/>
                  </a:lnTo>
                  <a:cubicBezTo>
                    <a:pt x="12760" y="9319"/>
                    <a:pt x="11689" y="8248"/>
                    <a:pt x="10429" y="8248"/>
                  </a:cubicBezTo>
                  <a:lnTo>
                    <a:pt x="8979" y="8248"/>
                  </a:lnTo>
                  <a:cubicBezTo>
                    <a:pt x="8696" y="8248"/>
                    <a:pt x="8475" y="8028"/>
                    <a:pt x="8475" y="7744"/>
                  </a:cubicBezTo>
                  <a:lnTo>
                    <a:pt x="8475" y="6957"/>
                  </a:lnTo>
                  <a:cubicBezTo>
                    <a:pt x="8979" y="6358"/>
                    <a:pt x="9294" y="5539"/>
                    <a:pt x="9389" y="4625"/>
                  </a:cubicBezTo>
                  <a:cubicBezTo>
                    <a:pt x="9546" y="4121"/>
                    <a:pt x="9735" y="3050"/>
                    <a:pt x="9767" y="2420"/>
                  </a:cubicBezTo>
                  <a:cubicBezTo>
                    <a:pt x="9767" y="1538"/>
                    <a:pt x="9420" y="845"/>
                    <a:pt x="8664" y="404"/>
                  </a:cubicBezTo>
                  <a:cubicBezTo>
                    <a:pt x="8202" y="135"/>
                    <a:pt x="7640" y="1"/>
                    <a:pt x="70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38"/>
            <p:cNvSpPr/>
            <p:nvPr/>
          </p:nvSpPr>
          <p:spPr>
            <a:xfrm>
              <a:off x="-64172200" y="2175800"/>
              <a:ext cx="48850" cy="22075"/>
            </a:xfrm>
            <a:custGeom>
              <a:avLst/>
              <a:gdLst/>
              <a:ahLst/>
              <a:cxnLst/>
              <a:rect l="l" t="t" r="r" b="b"/>
              <a:pathLst>
                <a:path w="1954" h="883" extrusionOk="0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2"/>
                    <a:pt x="221" y="883"/>
                    <a:pt x="410" y="883"/>
                  </a:cubicBezTo>
                  <a:lnTo>
                    <a:pt x="1513" y="883"/>
                  </a:lnTo>
                  <a:cubicBezTo>
                    <a:pt x="1765" y="883"/>
                    <a:pt x="1891" y="662"/>
                    <a:pt x="1891" y="442"/>
                  </a:cubicBezTo>
                  <a:cubicBezTo>
                    <a:pt x="1954" y="190"/>
                    <a:pt x="1733" y="1"/>
                    <a:pt x="15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38"/>
            <p:cNvSpPr/>
            <p:nvPr/>
          </p:nvSpPr>
          <p:spPr>
            <a:xfrm>
              <a:off x="-64212375" y="2210450"/>
              <a:ext cx="5525" cy="25"/>
            </a:xfrm>
            <a:custGeom>
              <a:avLst/>
              <a:gdLst/>
              <a:ahLst/>
              <a:cxnLst/>
              <a:rect l="l" t="t" r="r" b="b"/>
              <a:pathLst>
                <a:path w="221" h="1" extrusionOk="0">
                  <a:moveTo>
                    <a:pt x="1" y="1"/>
                  </a:moveTo>
                  <a:lnTo>
                    <a:pt x="221" y="1"/>
                  </a:lnTo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02" name="Google Shape;2202;p38"/>
          <p:cNvGrpSpPr/>
          <p:nvPr/>
        </p:nvGrpSpPr>
        <p:grpSpPr>
          <a:xfrm>
            <a:off x="4472691" y="3213390"/>
            <a:ext cx="306686" cy="349457"/>
            <a:chOff x="5794025" y="2673575"/>
            <a:chExt cx="259925" cy="296175"/>
          </a:xfrm>
        </p:grpSpPr>
        <p:sp>
          <p:nvSpPr>
            <p:cNvPr id="2203" name="Google Shape;2203;p38"/>
            <p:cNvSpPr/>
            <p:nvPr/>
          </p:nvSpPr>
          <p:spPr>
            <a:xfrm>
              <a:off x="5794025" y="2673575"/>
              <a:ext cx="259925" cy="296175"/>
            </a:xfrm>
            <a:custGeom>
              <a:avLst/>
              <a:gdLst/>
              <a:ahLst/>
              <a:cxnLst/>
              <a:rect l="l" t="t" r="r" b="b"/>
              <a:pathLst>
                <a:path w="10397" h="11847" extrusionOk="0">
                  <a:moveTo>
                    <a:pt x="5860" y="694"/>
                  </a:moveTo>
                  <a:cubicBezTo>
                    <a:pt x="7089" y="694"/>
                    <a:pt x="8097" y="1639"/>
                    <a:pt x="8254" y="2805"/>
                  </a:cubicBezTo>
                  <a:cubicBezTo>
                    <a:pt x="8160" y="2773"/>
                    <a:pt x="8065" y="2773"/>
                    <a:pt x="7939" y="2773"/>
                  </a:cubicBezTo>
                  <a:lnTo>
                    <a:pt x="7561" y="2773"/>
                  </a:lnTo>
                  <a:cubicBezTo>
                    <a:pt x="7404" y="1985"/>
                    <a:pt x="6679" y="1387"/>
                    <a:pt x="5860" y="1387"/>
                  </a:cubicBezTo>
                  <a:lnTo>
                    <a:pt x="4474" y="1387"/>
                  </a:lnTo>
                  <a:cubicBezTo>
                    <a:pt x="3655" y="1387"/>
                    <a:pt x="2930" y="1985"/>
                    <a:pt x="2804" y="2773"/>
                  </a:cubicBezTo>
                  <a:lnTo>
                    <a:pt x="2394" y="2773"/>
                  </a:lnTo>
                  <a:cubicBezTo>
                    <a:pt x="2268" y="2773"/>
                    <a:pt x="2142" y="2773"/>
                    <a:pt x="2079" y="2805"/>
                  </a:cubicBezTo>
                  <a:cubicBezTo>
                    <a:pt x="2237" y="1639"/>
                    <a:pt x="3277" y="694"/>
                    <a:pt x="4474" y="694"/>
                  </a:cubicBezTo>
                  <a:close/>
                  <a:moveTo>
                    <a:pt x="6206" y="2143"/>
                  </a:moveTo>
                  <a:cubicBezTo>
                    <a:pt x="6616" y="2300"/>
                    <a:pt x="6931" y="2647"/>
                    <a:pt x="6931" y="3120"/>
                  </a:cubicBezTo>
                  <a:lnTo>
                    <a:pt x="6931" y="3403"/>
                  </a:lnTo>
                  <a:cubicBezTo>
                    <a:pt x="6522" y="3246"/>
                    <a:pt x="6206" y="2899"/>
                    <a:pt x="6206" y="2427"/>
                  </a:cubicBezTo>
                  <a:lnTo>
                    <a:pt x="6206" y="2143"/>
                  </a:lnTo>
                  <a:close/>
                  <a:moveTo>
                    <a:pt x="5513" y="2080"/>
                  </a:moveTo>
                  <a:lnTo>
                    <a:pt x="5513" y="2427"/>
                  </a:lnTo>
                  <a:cubicBezTo>
                    <a:pt x="5513" y="3025"/>
                    <a:pt x="5041" y="3435"/>
                    <a:pt x="4474" y="3435"/>
                  </a:cubicBezTo>
                  <a:lnTo>
                    <a:pt x="3466" y="3435"/>
                  </a:lnTo>
                  <a:lnTo>
                    <a:pt x="3466" y="3088"/>
                  </a:lnTo>
                  <a:cubicBezTo>
                    <a:pt x="3466" y="2490"/>
                    <a:pt x="3938" y="2080"/>
                    <a:pt x="4474" y="2080"/>
                  </a:cubicBezTo>
                  <a:close/>
                  <a:moveTo>
                    <a:pt x="2741" y="3435"/>
                  </a:moveTo>
                  <a:lnTo>
                    <a:pt x="2741" y="5451"/>
                  </a:lnTo>
                  <a:cubicBezTo>
                    <a:pt x="2363" y="5293"/>
                    <a:pt x="2048" y="4947"/>
                    <a:pt x="2048" y="4474"/>
                  </a:cubicBezTo>
                  <a:lnTo>
                    <a:pt x="2048" y="3813"/>
                  </a:lnTo>
                  <a:cubicBezTo>
                    <a:pt x="2048" y="3592"/>
                    <a:pt x="2205" y="3435"/>
                    <a:pt x="2394" y="3435"/>
                  </a:cubicBezTo>
                  <a:close/>
                  <a:moveTo>
                    <a:pt x="7939" y="3498"/>
                  </a:moveTo>
                  <a:cubicBezTo>
                    <a:pt x="8160" y="3498"/>
                    <a:pt x="8317" y="3655"/>
                    <a:pt x="8317" y="3844"/>
                  </a:cubicBezTo>
                  <a:lnTo>
                    <a:pt x="8317" y="4506"/>
                  </a:lnTo>
                  <a:cubicBezTo>
                    <a:pt x="8317" y="4947"/>
                    <a:pt x="8034" y="5325"/>
                    <a:pt x="7593" y="5482"/>
                  </a:cubicBezTo>
                  <a:lnTo>
                    <a:pt x="7593" y="3498"/>
                  </a:lnTo>
                  <a:close/>
                  <a:moveTo>
                    <a:pt x="5891" y="3435"/>
                  </a:moveTo>
                  <a:cubicBezTo>
                    <a:pt x="6143" y="3750"/>
                    <a:pt x="6522" y="4033"/>
                    <a:pt x="6931" y="4128"/>
                  </a:cubicBezTo>
                  <a:lnTo>
                    <a:pt x="6931" y="5892"/>
                  </a:lnTo>
                  <a:cubicBezTo>
                    <a:pt x="6931" y="6491"/>
                    <a:pt x="6459" y="6900"/>
                    <a:pt x="5891" y="6900"/>
                  </a:cubicBezTo>
                  <a:lnTo>
                    <a:pt x="4505" y="6900"/>
                  </a:lnTo>
                  <a:cubicBezTo>
                    <a:pt x="3938" y="6900"/>
                    <a:pt x="3497" y="6428"/>
                    <a:pt x="3497" y="5892"/>
                  </a:cubicBezTo>
                  <a:lnTo>
                    <a:pt x="3497" y="4159"/>
                  </a:lnTo>
                  <a:lnTo>
                    <a:pt x="4505" y="4159"/>
                  </a:lnTo>
                  <a:cubicBezTo>
                    <a:pt x="5072" y="4159"/>
                    <a:pt x="5576" y="3876"/>
                    <a:pt x="5891" y="3435"/>
                  </a:cubicBezTo>
                  <a:close/>
                  <a:moveTo>
                    <a:pt x="6238" y="7593"/>
                  </a:moveTo>
                  <a:cubicBezTo>
                    <a:pt x="6333" y="7782"/>
                    <a:pt x="6459" y="7971"/>
                    <a:pt x="6616" y="8097"/>
                  </a:cubicBezTo>
                  <a:lnTo>
                    <a:pt x="5198" y="9547"/>
                  </a:lnTo>
                  <a:lnTo>
                    <a:pt x="3718" y="8097"/>
                  </a:lnTo>
                  <a:cubicBezTo>
                    <a:pt x="3875" y="7971"/>
                    <a:pt x="4033" y="7782"/>
                    <a:pt x="4096" y="7593"/>
                  </a:cubicBezTo>
                  <a:cubicBezTo>
                    <a:pt x="4190" y="7625"/>
                    <a:pt x="4379" y="7625"/>
                    <a:pt x="4474" y="7625"/>
                  </a:cubicBezTo>
                  <a:lnTo>
                    <a:pt x="5860" y="7625"/>
                  </a:lnTo>
                  <a:cubicBezTo>
                    <a:pt x="5986" y="7625"/>
                    <a:pt x="6143" y="7625"/>
                    <a:pt x="6238" y="7593"/>
                  </a:cubicBezTo>
                  <a:close/>
                  <a:moveTo>
                    <a:pt x="2961" y="8318"/>
                  </a:moveTo>
                  <a:lnTo>
                    <a:pt x="4852" y="10177"/>
                  </a:lnTo>
                  <a:lnTo>
                    <a:pt x="4852" y="11122"/>
                  </a:lnTo>
                  <a:lnTo>
                    <a:pt x="662" y="11122"/>
                  </a:lnTo>
                  <a:lnTo>
                    <a:pt x="662" y="9358"/>
                  </a:lnTo>
                  <a:cubicBezTo>
                    <a:pt x="662" y="8759"/>
                    <a:pt x="1134" y="8318"/>
                    <a:pt x="1701" y="8318"/>
                  </a:cubicBezTo>
                  <a:close/>
                  <a:moveTo>
                    <a:pt x="8664" y="8318"/>
                  </a:moveTo>
                  <a:cubicBezTo>
                    <a:pt x="9262" y="8318"/>
                    <a:pt x="9672" y="8790"/>
                    <a:pt x="9672" y="9358"/>
                  </a:cubicBezTo>
                  <a:lnTo>
                    <a:pt x="9672" y="11122"/>
                  </a:lnTo>
                  <a:lnTo>
                    <a:pt x="5513" y="11122"/>
                  </a:lnTo>
                  <a:lnTo>
                    <a:pt x="5513" y="10177"/>
                  </a:lnTo>
                  <a:lnTo>
                    <a:pt x="7404" y="8318"/>
                  </a:lnTo>
                  <a:close/>
                  <a:moveTo>
                    <a:pt x="4537" y="1"/>
                  </a:moveTo>
                  <a:cubicBezTo>
                    <a:pt x="2804" y="1"/>
                    <a:pt x="1418" y="1418"/>
                    <a:pt x="1418" y="3120"/>
                  </a:cubicBezTo>
                  <a:lnTo>
                    <a:pt x="1418" y="4506"/>
                  </a:lnTo>
                  <a:cubicBezTo>
                    <a:pt x="1418" y="5356"/>
                    <a:pt x="2048" y="6050"/>
                    <a:pt x="2835" y="6207"/>
                  </a:cubicBezTo>
                  <a:cubicBezTo>
                    <a:pt x="2898" y="6648"/>
                    <a:pt x="3151" y="7026"/>
                    <a:pt x="3497" y="7278"/>
                  </a:cubicBezTo>
                  <a:cubicBezTo>
                    <a:pt x="3466" y="7467"/>
                    <a:pt x="3308" y="7625"/>
                    <a:pt x="3119" y="7625"/>
                  </a:cubicBezTo>
                  <a:lnTo>
                    <a:pt x="1733" y="7625"/>
                  </a:lnTo>
                  <a:cubicBezTo>
                    <a:pt x="788" y="7625"/>
                    <a:pt x="0" y="8412"/>
                    <a:pt x="0" y="9358"/>
                  </a:cubicBezTo>
                  <a:lnTo>
                    <a:pt x="0" y="11468"/>
                  </a:lnTo>
                  <a:cubicBezTo>
                    <a:pt x="0" y="11689"/>
                    <a:pt x="158" y="11846"/>
                    <a:pt x="347" y="11846"/>
                  </a:cubicBezTo>
                  <a:lnTo>
                    <a:pt x="10050" y="11846"/>
                  </a:lnTo>
                  <a:cubicBezTo>
                    <a:pt x="10239" y="11846"/>
                    <a:pt x="10397" y="11689"/>
                    <a:pt x="10397" y="11468"/>
                  </a:cubicBezTo>
                  <a:lnTo>
                    <a:pt x="10397" y="9358"/>
                  </a:lnTo>
                  <a:cubicBezTo>
                    <a:pt x="10397" y="8412"/>
                    <a:pt x="9609" y="7625"/>
                    <a:pt x="8664" y="7625"/>
                  </a:cubicBezTo>
                  <a:lnTo>
                    <a:pt x="7278" y="7625"/>
                  </a:lnTo>
                  <a:cubicBezTo>
                    <a:pt x="7089" y="7625"/>
                    <a:pt x="6931" y="7467"/>
                    <a:pt x="6931" y="7278"/>
                  </a:cubicBezTo>
                  <a:cubicBezTo>
                    <a:pt x="7278" y="7026"/>
                    <a:pt x="7530" y="6648"/>
                    <a:pt x="7593" y="6207"/>
                  </a:cubicBezTo>
                  <a:cubicBezTo>
                    <a:pt x="8380" y="6050"/>
                    <a:pt x="9010" y="5325"/>
                    <a:pt x="9010" y="4506"/>
                  </a:cubicBezTo>
                  <a:lnTo>
                    <a:pt x="9010" y="3120"/>
                  </a:lnTo>
                  <a:cubicBezTo>
                    <a:pt x="9010" y="1387"/>
                    <a:pt x="7593" y="1"/>
                    <a:pt x="58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38"/>
            <p:cNvSpPr/>
            <p:nvPr/>
          </p:nvSpPr>
          <p:spPr>
            <a:xfrm>
              <a:off x="5967300" y="29153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05" name="Google Shape;2205;p38"/>
          <p:cNvGrpSpPr/>
          <p:nvPr/>
        </p:nvGrpSpPr>
        <p:grpSpPr>
          <a:xfrm>
            <a:off x="7146605" y="3208443"/>
            <a:ext cx="361087" cy="359298"/>
            <a:chOff x="-55225575" y="1903275"/>
            <a:chExt cx="318225" cy="316650"/>
          </a:xfrm>
        </p:grpSpPr>
        <p:sp>
          <p:nvSpPr>
            <p:cNvPr id="2206" name="Google Shape;2206;p38"/>
            <p:cNvSpPr/>
            <p:nvPr/>
          </p:nvSpPr>
          <p:spPr>
            <a:xfrm>
              <a:off x="-55104275" y="211692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53" y="1190"/>
                    <a:pt x="2426" y="969"/>
                    <a:pt x="2741" y="623"/>
                  </a:cubicBezTo>
                  <a:cubicBezTo>
                    <a:pt x="2898" y="465"/>
                    <a:pt x="2898" y="245"/>
                    <a:pt x="2741" y="119"/>
                  </a:cubicBezTo>
                  <a:cubicBezTo>
                    <a:pt x="2694" y="56"/>
                    <a:pt x="2607" y="24"/>
                    <a:pt x="2513" y="24"/>
                  </a:cubicBezTo>
                  <a:cubicBezTo>
                    <a:pt x="2418" y="24"/>
                    <a:pt x="2316" y="56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38"/>
            <p:cNvSpPr/>
            <p:nvPr/>
          </p:nvSpPr>
          <p:spPr>
            <a:xfrm>
              <a:off x="-5511375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725"/>
                    <a:pt x="348" y="725"/>
                  </a:cubicBezTo>
                  <a:cubicBezTo>
                    <a:pt x="537" y="725"/>
                    <a:pt x="694" y="536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38"/>
            <p:cNvSpPr/>
            <p:nvPr/>
          </p:nvSpPr>
          <p:spPr>
            <a:xfrm>
              <a:off x="-55039700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78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725"/>
                    <a:pt x="378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38"/>
            <p:cNvSpPr/>
            <p:nvPr/>
          </p:nvSpPr>
          <p:spPr>
            <a:xfrm>
              <a:off x="-55225575" y="190327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33" y="757"/>
                  </a:moveTo>
                  <a:cubicBezTo>
                    <a:pt x="8790" y="757"/>
                    <a:pt x="10932" y="2679"/>
                    <a:pt x="11185" y="5105"/>
                  </a:cubicBezTo>
                  <a:cubicBezTo>
                    <a:pt x="11185" y="5231"/>
                    <a:pt x="11279" y="5357"/>
                    <a:pt x="11374" y="5388"/>
                  </a:cubicBezTo>
                  <a:cubicBezTo>
                    <a:pt x="11752" y="5577"/>
                    <a:pt x="11972" y="5987"/>
                    <a:pt x="11972" y="6365"/>
                  </a:cubicBezTo>
                  <a:cubicBezTo>
                    <a:pt x="11972" y="6680"/>
                    <a:pt x="11815" y="7058"/>
                    <a:pt x="11594" y="7247"/>
                  </a:cubicBezTo>
                  <a:cubicBezTo>
                    <a:pt x="11342" y="7373"/>
                    <a:pt x="11342" y="7625"/>
                    <a:pt x="11531" y="7783"/>
                  </a:cubicBezTo>
                  <a:cubicBezTo>
                    <a:pt x="11783" y="8035"/>
                    <a:pt x="11941" y="8318"/>
                    <a:pt x="11941" y="8633"/>
                  </a:cubicBezTo>
                  <a:cubicBezTo>
                    <a:pt x="11941" y="8948"/>
                    <a:pt x="11815" y="9263"/>
                    <a:pt x="11531" y="9452"/>
                  </a:cubicBezTo>
                  <a:cubicBezTo>
                    <a:pt x="11374" y="9610"/>
                    <a:pt x="11374" y="9830"/>
                    <a:pt x="11531" y="9988"/>
                  </a:cubicBezTo>
                  <a:cubicBezTo>
                    <a:pt x="11783" y="10240"/>
                    <a:pt x="11941" y="10524"/>
                    <a:pt x="11941" y="10839"/>
                  </a:cubicBezTo>
                  <a:cubicBezTo>
                    <a:pt x="11941" y="11437"/>
                    <a:pt x="11437" y="11941"/>
                    <a:pt x="10838" y="11941"/>
                  </a:cubicBezTo>
                  <a:lnTo>
                    <a:pt x="1828" y="11941"/>
                  </a:lnTo>
                  <a:cubicBezTo>
                    <a:pt x="1197" y="11941"/>
                    <a:pt x="725" y="11406"/>
                    <a:pt x="725" y="10839"/>
                  </a:cubicBezTo>
                  <a:cubicBezTo>
                    <a:pt x="725" y="10492"/>
                    <a:pt x="819" y="10208"/>
                    <a:pt x="1103" y="9988"/>
                  </a:cubicBezTo>
                  <a:cubicBezTo>
                    <a:pt x="1260" y="9830"/>
                    <a:pt x="1260" y="9610"/>
                    <a:pt x="1103" y="9452"/>
                  </a:cubicBezTo>
                  <a:cubicBezTo>
                    <a:pt x="882" y="9200"/>
                    <a:pt x="725" y="8917"/>
                    <a:pt x="725" y="8633"/>
                  </a:cubicBezTo>
                  <a:cubicBezTo>
                    <a:pt x="725" y="8318"/>
                    <a:pt x="819" y="8003"/>
                    <a:pt x="1103" y="7783"/>
                  </a:cubicBezTo>
                  <a:cubicBezTo>
                    <a:pt x="1260" y="7625"/>
                    <a:pt x="1260" y="7405"/>
                    <a:pt x="1103" y="7247"/>
                  </a:cubicBezTo>
                  <a:cubicBezTo>
                    <a:pt x="882" y="7058"/>
                    <a:pt x="725" y="6680"/>
                    <a:pt x="725" y="6365"/>
                  </a:cubicBezTo>
                  <a:cubicBezTo>
                    <a:pt x="725" y="5987"/>
                    <a:pt x="945" y="5577"/>
                    <a:pt x="1292" y="5388"/>
                  </a:cubicBezTo>
                  <a:cubicBezTo>
                    <a:pt x="1418" y="5357"/>
                    <a:pt x="1512" y="5231"/>
                    <a:pt x="1512" y="5105"/>
                  </a:cubicBezTo>
                  <a:cubicBezTo>
                    <a:pt x="1765" y="2679"/>
                    <a:pt x="3907" y="757"/>
                    <a:pt x="6333" y="757"/>
                  </a:cubicBezTo>
                  <a:close/>
                  <a:moveTo>
                    <a:pt x="6333" y="1"/>
                  </a:moveTo>
                  <a:cubicBezTo>
                    <a:pt x="3497" y="1"/>
                    <a:pt x="1134" y="2112"/>
                    <a:pt x="788" y="4853"/>
                  </a:cubicBezTo>
                  <a:cubicBezTo>
                    <a:pt x="284" y="5199"/>
                    <a:pt x="0" y="5735"/>
                    <a:pt x="0" y="6365"/>
                  </a:cubicBezTo>
                  <a:cubicBezTo>
                    <a:pt x="0" y="6774"/>
                    <a:pt x="158" y="7216"/>
                    <a:pt x="410" y="7531"/>
                  </a:cubicBezTo>
                  <a:cubicBezTo>
                    <a:pt x="158" y="7846"/>
                    <a:pt x="0" y="8224"/>
                    <a:pt x="0" y="8633"/>
                  </a:cubicBezTo>
                  <a:cubicBezTo>
                    <a:pt x="0" y="9011"/>
                    <a:pt x="126" y="9421"/>
                    <a:pt x="410" y="9736"/>
                  </a:cubicBezTo>
                  <a:cubicBezTo>
                    <a:pt x="158" y="10051"/>
                    <a:pt x="0" y="10429"/>
                    <a:pt x="0" y="10839"/>
                  </a:cubicBezTo>
                  <a:cubicBezTo>
                    <a:pt x="0" y="11847"/>
                    <a:pt x="819" y="12666"/>
                    <a:pt x="1859" y="12666"/>
                  </a:cubicBezTo>
                  <a:lnTo>
                    <a:pt x="10869" y="12666"/>
                  </a:lnTo>
                  <a:cubicBezTo>
                    <a:pt x="11909" y="12666"/>
                    <a:pt x="12728" y="11847"/>
                    <a:pt x="12728" y="10839"/>
                  </a:cubicBezTo>
                  <a:cubicBezTo>
                    <a:pt x="12728" y="10429"/>
                    <a:pt x="12602" y="10051"/>
                    <a:pt x="12319" y="9736"/>
                  </a:cubicBezTo>
                  <a:cubicBezTo>
                    <a:pt x="12571" y="9421"/>
                    <a:pt x="12728" y="9011"/>
                    <a:pt x="12728" y="8633"/>
                  </a:cubicBezTo>
                  <a:cubicBezTo>
                    <a:pt x="12634" y="8224"/>
                    <a:pt x="12539" y="7846"/>
                    <a:pt x="12287" y="7531"/>
                  </a:cubicBezTo>
                  <a:cubicBezTo>
                    <a:pt x="12539" y="7216"/>
                    <a:pt x="12697" y="6774"/>
                    <a:pt x="12697" y="6365"/>
                  </a:cubicBezTo>
                  <a:cubicBezTo>
                    <a:pt x="12697" y="5798"/>
                    <a:pt x="12382" y="5199"/>
                    <a:pt x="11909" y="4853"/>
                  </a:cubicBezTo>
                  <a:cubicBezTo>
                    <a:pt x="11500" y="2112"/>
                    <a:pt x="9137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38"/>
            <p:cNvSpPr/>
            <p:nvPr/>
          </p:nvSpPr>
          <p:spPr>
            <a:xfrm>
              <a:off x="-55170450" y="1959200"/>
              <a:ext cx="204800" cy="225300"/>
            </a:xfrm>
            <a:custGeom>
              <a:avLst/>
              <a:gdLst/>
              <a:ahLst/>
              <a:cxnLst/>
              <a:rect l="l" t="t" r="r" b="b"/>
              <a:pathLst>
                <a:path w="8192" h="9012" extrusionOk="0">
                  <a:moveTo>
                    <a:pt x="4128" y="1450"/>
                  </a:moveTo>
                  <a:cubicBezTo>
                    <a:pt x="4411" y="2017"/>
                    <a:pt x="4821" y="2490"/>
                    <a:pt x="5293" y="2836"/>
                  </a:cubicBezTo>
                  <a:cubicBezTo>
                    <a:pt x="5924" y="3340"/>
                    <a:pt x="6711" y="3624"/>
                    <a:pt x="7499" y="3687"/>
                  </a:cubicBezTo>
                  <a:cubicBezTo>
                    <a:pt x="7499" y="3813"/>
                    <a:pt x="7530" y="3970"/>
                    <a:pt x="7530" y="4096"/>
                  </a:cubicBezTo>
                  <a:lnTo>
                    <a:pt x="7530" y="5640"/>
                  </a:lnTo>
                  <a:lnTo>
                    <a:pt x="7436" y="5640"/>
                  </a:lnTo>
                  <a:cubicBezTo>
                    <a:pt x="7436" y="7089"/>
                    <a:pt x="6270" y="8224"/>
                    <a:pt x="4852" y="8224"/>
                  </a:cubicBezTo>
                  <a:lnTo>
                    <a:pt x="3340" y="8224"/>
                  </a:lnTo>
                  <a:cubicBezTo>
                    <a:pt x="1891" y="8224"/>
                    <a:pt x="757" y="7058"/>
                    <a:pt x="757" y="5640"/>
                  </a:cubicBezTo>
                  <a:lnTo>
                    <a:pt x="757" y="4096"/>
                  </a:lnTo>
                  <a:cubicBezTo>
                    <a:pt x="757" y="3970"/>
                    <a:pt x="757" y="3813"/>
                    <a:pt x="788" y="3687"/>
                  </a:cubicBezTo>
                  <a:cubicBezTo>
                    <a:pt x="1576" y="3624"/>
                    <a:pt x="2363" y="3340"/>
                    <a:pt x="2994" y="2836"/>
                  </a:cubicBezTo>
                  <a:cubicBezTo>
                    <a:pt x="3466" y="2427"/>
                    <a:pt x="3876" y="1954"/>
                    <a:pt x="4128" y="1450"/>
                  </a:cubicBezTo>
                  <a:close/>
                  <a:moveTo>
                    <a:pt x="4096" y="1"/>
                  </a:moveTo>
                  <a:cubicBezTo>
                    <a:pt x="3939" y="1"/>
                    <a:pt x="3781" y="127"/>
                    <a:pt x="3750" y="284"/>
                  </a:cubicBezTo>
                  <a:lnTo>
                    <a:pt x="3718" y="442"/>
                  </a:lnTo>
                  <a:cubicBezTo>
                    <a:pt x="3309" y="1923"/>
                    <a:pt x="1985" y="2994"/>
                    <a:pt x="442" y="2994"/>
                  </a:cubicBezTo>
                  <a:cubicBezTo>
                    <a:pt x="253" y="2994"/>
                    <a:pt x="127" y="3120"/>
                    <a:pt x="95" y="3309"/>
                  </a:cubicBezTo>
                  <a:cubicBezTo>
                    <a:pt x="32" y="3592"/>
                    <a:pt x="1" y="3876"/>
                    <a:pt x="1" y="4128"/>
                  </a:cubicBezTo>
                  <a:lnTo>
                    <a:pt x="1" y="5672"/>
                  </a:lnTo>
                  <a:cubicBezTo>
                    <a:pt x="1" y="7530"/>
                    <a:pt x="1513" y="9011"/>
                    <a:pt x="3340" y="9011"/>
                  </a:cubicBezTo>
                  <a:lnTo>
                    <a:pt x="4852" y="9011"/>
                  </a:lnTo>
                  <a:cubicBezTo>
                    <a:pt x="6711" y="9011"/>
                    <a:pt x="8192" y="7530"/>
                    <a:pt x="8192" y="5672"/>
                  </a:cubicBezTo>
                  <a:lnTo>
                    <a:pt x="8192" y="4128"/>
                  </a:lnTo>
                  <a:cubicBezTo>
                    <a:pt x="8192" y="3844"/>
                    <a:pt x="8160" y="3592"/>
                    <a:pt x="8129" y="3309"/>
                  </a:cubicBezTo>
                  <a:cubicBezTo>
                    <a:pt x="8066" y="3120"/>
                    <a:pt x="7908" y="2994"/>
                    <a:pt x="7751" y="2994"/>
                  </a:cubicBezTo>
                  <a:cubicBezTo>
                    <a:pt x="6239" y="2994"/>
                    <a:pt x="4884" y="1923"/>
                    <a:pt x="4506" y="442"/>
                  </a:cubicBezTo>
                  <a:lnTo>
                    <a:pt x="4443" y="284"/>
                  </a:lnTo>
                  <a:cubicBezTo>
                    <a:pt x="4411" y="127"/>
                    <a:pt x="4254" y="1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11" name="Google Shape;2211;p38"/>
          <p:cNvSpPr txBox="1">
            <a:spLocks noGrp="1"/>
          </p:cNvSpPr>
          <p:nvPr>
            <p:ph type="subTitle" idx="1"/>
          </p:nvPr>
        </p:nvSpPr>
        <p:spPr>
          <a:xfrm>
            <a:off x="2167200" y="1001825"/>
            <a:ext cx="4809600" cy="16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 trắc nghiệm cần xây dựng hệ thống để tạo và quản lý đề thi của sinh viên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Khi thi, sinh viên sẽ được hướng dẫn về các chức năng của phần mềm để có thể bắt đầu thi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Khi nộp bài sinh viên sẽ nhận được kết quả ngay lập tức.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9"/>
          <p:cNvSpPr txBox="1">
            <a:spLocks noGrp="1"/>
          </p:cNvSpPr>
          <p:nvPr>
            <p:ph type="title"/>
          </p:nvPr>
        </p:nvSpPr>
        <p:spPr>
          <a:xfrm>
            <a:off x="1623375" y="356550"/>
            <a:ext cx="60063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>
                <a:latin typeface="Lora"/>
                <a:ea typeface="Lora"/>
                <a:cs typeface="Lora"/>
                <a:sym typeface="Lora"/>
              </a:rPr>
              <a:t>1.3 Thông tin cơ bản </a:t>
            </a:r>
            <a:br>
              <a:rPr lang="en" b="1">
                <a:latin typeface="Lora"/>
                <a:ea typeface="Lora"/>
                <a:cs typeface="Lora"/>
                <a:sym typeface="Lora"/>
              </a:rPr>
            </a:br>
            <a:r>
              <a:rPr lang="en" b="1">
                <a:latin typeface="Lora"/>
                <a:ea typeface="Lora"/>
                <a:cs typeface="Lora"/>
                <a:sym typeface="Lora"/>
              </a:rPr>
              <a:t>cho nghiệp vụ của bài toán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217" name="Google Shape;2217;p39"/>
          <p:cNvSpPr txBox="1">
            <a:spLocks noGrp="1"/>
          </p:cNvSpPr>
          <p:nvPr>
            <p:ph type="subTitle" idx="1"/>
          </p:nvPr>
        </p:nvSpPr>
        <p:spPr>
          <a:xfrm>
            <a:off x="1484699" y="1546725"/>
            <a:ext cx="23481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800"/>
              <a:t>Các nghiệp vụ chính của web thi trắc nghiệm</a:t>
            </a:r>
            <a:endParaRPr/>
          </a:p>
        </p:txBody>
      </p:sp>
      <p:sp>
        <p:nvSpPr>
          <p:cNvPr id="2218" name="Google Shape;2218;p39"/>
          <p:cNvSpPr txBox="1">
            <a:spLocks noGrp="1"/>
          </p:cNvSpPr>
          <p:nvPr>
            <p:ph type="subTitle" idx="3"/>
          </p:nvPr>
        </p:nvSpPr>
        <p:spPr>
          <a:xfrm>
            <a:off x="3895337" y="2837411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800"/>
              <a:t>Các dịch vụ</a:t>
            </a:r>
            <a:endParaRPr/>
          </a:p>
        </p:txBody>
      </p:sp>
      <p:sp>
        <p:nvSpPr>
          <p:cNvPr id="2219" name="Google Shape;2219;p39"/>
          <p:cNvSpPr txBox="1">
            <a:spLocks noGrp="1"/>
          </p:cNvSpPr>
          <p:nvPr>
            <p:ph type="subTitle" idx="5"/>
          </p:nvPr>
        </p:nvSpPr>
        <p:spPr>
          <a:xfrm>
            <a:off x="6561521" y="376105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800"/>
              <a:t>Tổ chức quản lý hoạt động </a:t>
            </a:r>
            <a:endParaRPr/>
          </a:p>
        </p:txBody>
      </p:sp>
      <p:sp>
        <p:nvSpPr>
          <p:cNvPr id="2220" name="Google Shape;2220;p39"/>
          <p:cNvSpPr txBox="1"/>
          <p:nvPr/>
        </p:nvSpPr>
        <p:spPr>
          <a:xfrm>
            <a:off x="305089" y="1649059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7200" b="0" i="0" u="none" strike="noStrike" cap="none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01</a:t>
            </a:r>
            <a:endParaRPr sz="7200" b="0" i="0" u="none" strike="noStrike" cap="none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21" name="Google Shape;2221;p39"/>
          <p:cNvSpPr txBox="1"/>
          <p:nvPr/>
        </p:nvSpPr>
        <p:spPr>
          <a:xfrm>
            <a:off x="5359394" y="3916498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7200" b="0" i="0" u="none" strike="noStrike" cap="none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03</a:t>
            </a:r>
            <a:endParaRPr sz="7200" b="0" i="0" u="none" strike="noStrike" cap="none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22" name="Google Shape;2222;p39"/>
          <p:cNvSpPr txBox="1"/>
          <p:nvPr/>
        </p:nvSpPr>
        <p:spPr>
          <a:xfrm>
            <a:off x="2715716" y="2837409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7200" b="0" i="0" u="none" strike="noStrike" cap="none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02</a:t>
            </a:r>
            <a:endParaRPr sz="7200" b="0" i="0" u="none" strike="noStrike" cap="none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p42"/>
          <p:cNvSpPr/>
          <p:nvPr/>
        </p:nvSpPr>
        <p:spPr>
          <a:xfrm>
            <a:off x="8825950" y="4944796"/>
            <a:ext cx="152100" cy="152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78" name="Google Shape;2278;p42"/>
          <p:cNvGrpSpPr/>
          <p:nvPr/>
        </p:nvGrpSpPr>
        <p:grpSpPr>
          <a:xfrm>
            <a:off x="8420250" y="4502896"/>
            <a:ext cx="441900" cy="441900"/>
            <a:chOff x="876575" y="1934250"/>
            <a:chExt cx="441900" cy="441900"/>
          </a:xfrm>
        </p:grpSpPr>
        <p:sp>
          <p:nvSpPr>
            <p:cNvPr id="2279" name="Google Shape;2279;p42"/>
            <p:cNvSpPr/>
            <p:nvPr/>
          </p:nvSpPr>
          <p:spPr>
            <a:xfrm>
              <a:off x="876575" y="1934250"/>
              <a:ext cx="441900" cy="4419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42"/>
            <p:cNvSpPr/>
            <p:nvPr/>
          </p:nvSpPr>
          <p:spPr>
            <a:xfrm>
              <a:off x="970750" y="2028425"/>
              <a:ext cx="253500" cy="2535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1" name="Google Shape;2281;p42"/>
          <p:cNvSpPr/>
          <p:nvPr/>
        </p:nvSpPr>
        <p:spPr>
          <a:xfrm>
            <a:off x="426525" y="369471"/>
            <a:ext cx="94200" cy="94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2" name="Google Shape;2282;p42"/>
          <p:cNvSpPr/>
          <p:nvPr/>
        </p:nvSpPr>
        <p:spPr>
          <a:xfrm>
            <a:off x="293138" y="521596"/>
            <a:ext cx="94200" cy="94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3" name="Google Shape;2283;p42"/>
          <p:cNvSpPr/>
          <p:nvPr/>
        </p:nvSpPr>
        <p:spPr>
          <a:xfrm>
            <a:off x="575682" y="583246"/>
            <a:ext cx="152100" cy="152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84" name="Google Shape;2284;p42"/>
          <p:cNvGrpSpPr/>
          <p:nvPr/>
        </p:nvGrpSpPr>
        <p:grpSpPr>
          <a:xfrm>
            <a:off x="575675" y="176896"/>
            <a:ext cx="344700" cy="344700"/>
            <a:chOff x="2923775" y="2089350"/>
            <a:chExt cx="344700" cy="344700"/>
          </a:xfrm>
        </p:grpSpPr>
        <p:sp>
          <p:nvSpPr>
            <p:cNvPr id="2285" name="Google Shape;2285;p42"/>
            <p:cNvSpPr/>
            <p:nvPr/>
          </p:nvSpPr>
          <p:spPr>
            <a:xfrm>
              <a:off x="2923775" y="2089350"/>
              <a:ext cx="344700" cy="344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42"/>
            <p:cNvSpPr/>
            <p:nvPr/>
          </p:nvSpPr>
          <p:spPr>
            <a:xfrm>
              <a:off x="2997241" y="2162816"/>
              <a:ext cx="197700" cy="1977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7" name="Google Shape;2287;p42"/>
          <p:cNvSpPr/>
          <p:nvPr/>
        </p:nvSpPr>
        <p:spPr>
          <a:xfrm>
            <a:off x="426513" y="4875946"/>
            <a:ext cx="94200" cy="94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8" name="Google Shape;2288;p42"/>
          <p:cNvSpPr/>
          <p:nvPr/>
        </p:nvSpPr>
        <p:spPr>
          <a:xfrm>
            <a:off x="491735" y="4723846"/>
            <a:ext cx="152100" cy="152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155" y="1177096"/>
            <a:ext cx="5557690" cy="367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216;p39">
            <a:extLst>
              <a:ext uri="{FF2B5EF4-FFF2-40B4-BE49-F238E27FC236}">
                <a16:creationId xmlns:a16="http://schemas.microsoft.com/office/drawing/2014/main" id="{AE8EADB0-1886-98F4-6807-F1EB8118FE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1439" y="119746"/>
            <a:ext cx="60063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>
                <a:latin typeface="Lora"/>
                <a:ea typeface="Lora"/>
                <a:cs typeface="Lora"/>
                <a:sym typeface="Lora"/>
              </a:rPr>
              <a:t>1.4 Biểu đồ phân cấp </a:t>
            </a:r>
            <a:br>
              <a:rPr lang="en" b="1">
                <a:latin typeface="Lora"/>
                <a:ea typeface="Lora"/>
                <a:cs typeface="Lora"/>
                <a:sym typeface="Lora"/>
              </a:rPr>
            </a:br>
            <a:r>
              <a:rPr lang="en" b="1">
                <a:latin typeface="Lora"/>
                <a:ea typeface="Lora"/>
                <a:cs typeface="Lora"/>
                <a:sym typeface="Lora"/>
              </a:rPr>
              <a:t>chức năng BFD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5" name="Google Shape;2975;p52"/>
          <p:cNvSpPr txBox="1">
            <a:spLocks noGrp="1"/>
          </p:cNvSpPr>
          <p:nvPr>
            <p:ph type="subTitle" idx="5"/>
          </p:nvPr>
        </p:nvSpPr>
        <p:spPr>
          <a:xfrm>
            <a:off x="1385249" y="3214546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Chức năng 3</a:t>
            </a:r>
            <a:endParaRPr/>
          </a:p>
        </p:txBody>
      </p:sp>
      <p:sp>
        <p:nvSpPr>
          <p:cNvPr id="2976" name="Google Shape;2976;p52"/>
          <p:cNvSpPr txBox="1">
            <a:spLocks noGrp="1"/>
          </p:cNvSpPr>
          <p:nvPr>
            <p:ph type="subTitle" idx="1"/>
          </p:nvPr>
        </p:nvSpPr>
        <p:spPr>
          <a:xfrm>
            <a:off x="2432325" y="1893458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Chức năng 1</a:t>
            </a:r>
            <a:endParaRPr/>
          </a:p>
        </p:txBody>
      </p:sp>
      <p:sp>
        <p:nvSpPr>
          <p:cNvPr id="2977" name="Google Shape;2977;p52"/>
          <p:cNvSpPr txBox="1">
            <a:spLocks noGrp="1"/>
          </p:cNvSpPr>
          <p:nvPr>
            <p:ph type="subTitle" idx="3"/>
          </p:nvPr>
        </p:nvSpPr>
        <p:spPr>
          <a:xfrm>
            <a:off x="4599452" y="1893458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Chức năng 2</a:t>
            </a:r>
            <a:endParaRPr/>
          </a:p>
        </p:txBody>
      </p:sp>
      <p:sp>
        <p:nvSpPr>
          <p:cNvPr id="2978" name="Google Shape;2978;p52"/>
          <p:cNvSpPr txBox="1">
            <a:spLocks noGrp="1"/>
          </p:cNvSpPr>
          <p:nvPr>
            <p:ph type="subTitle" idx="6"/>
          </p:nvPr>
        </p:nvSpPr>
        <p:spPr>
          <a:xfrm>
            <a:off x="1385249" y="3554379"/>
            <a:ext cx="17649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Barlow Semi Condensed"/>
                <a:ea typeface="Barlow Semi Condensed"/>
                <a:cs typeface="Barlow Semi Condensed"/>
                <a:sym typeface="Barlow Semi Condensed"/>
              </a:rPr>
              <a:t>Quản lý câu hỏi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979" name="Google Shape;2979;p52"/>
          <p:cNvSpPr txBox="1">
            <a:spLocks noGrp="1"/>
          </p:cNvSpPr>
          <p:nvPr>
            <p:ph type="subTitle" idx="2"/>
          </p:nvPr>
        </p:nvSpPr>
        <p:spPr>
          <a:xfrm>
            <a:off x="2432325" y="2233291"/>
            <a:ext cx="17649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Quản lý thành viên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981" name="Google Shape;2981;p52"/>
          <p:cNvSpPr/>
          <p:nvPr/>
        </p:nvSpPr>
        <p:spPr>
          <a:xfrm>
            <a:off x="3143010" y="1513444"/>
            <a:ext cx="343530" cy="340186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2994" name="Google Shape;2994;p52"/>
          <p:cNvSpPr txBox="1">
            <a:spLocks noGrp="1"/>
          </p:cNvSpPr>
          <p:nvPr>
            <p:ph type="subTitle" idx="7"/>
          </p:nvPr>
        </p:nvSpPr>
        <p:spPr>
          <a:xfrm>
            <a:off x="3610915" y="3222773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Chức năng 4</a:t>
            </a:r>
            <a:endParaRPr/>
          </a:p>
        </p:txBody>
      </p:sp>
      <p:sp>
        <p:nvSpPr>
          <p:cNvPr id="2995" name="Google Shape;2995;p52"/>
          <p:cNvSpPr txBox="1">
            <a:spLocks noGrp="1"/>
          </p:cNvSpPr>
          <p:nvPr>
            <p:ph type="subTitle" idx="8"/>
          </p:nvPr>
        </p:nvSpPr>
        <p:spPr>
          <a:xfrm>
            <a:off x="3610915" y="3562832"/>
            <a:ext cx="1764900" cy="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Quản lý câu trả lời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996" name="Google Shape;2996;p52"/>
          <p:cNvSpPr txBox="1">
            <a:spLocks noGrp="1"/>
          </p:cNvSpPr>
          <p:nvPr>
            <p:ph type="subTitle" idx="9"/>
          </p:nvPr>
        </p:nvSpPr>
        <p:spPr>
          <a:xfrm>
            <a:off x="5685940" y="3222776"/>
            <a:ext cx="1949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Chức năng 5</a:t>
            </a:r>
            <a:endParaRPr/>
          </a:p>
        </p:txBody>
      </p:sp>
      <p:sp>
        <p:nvSpPr>
          <p:cNvPr id="2997" name="Google Shape;2997;p52"/>
          <p:cNvSpPr txBox="1">
            <a:spLocks noGrp="1"/>
          </p:cNvSpPr>
          <p:nvPr>
            <p:ph type="subTitle" idx="13"/>
          </p:nvPr>
        </p:nvSpPr>
        <p:spPr>
          <a:xfrm>
            <a:off x="5685990" y="3562832"/>
            <a:ext cx="1949100" cy="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Barlow Semi Condensed"/>
                <a:ea typeface="Barlow Semi Condensed"/>
                <a:cs typeface="Barlow Semi Condensed"/>
                <a:sym typeface="Barlow Semi Condensed"/>
              </a:rPr>
              <a:t>Thống kê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5" name="Google Shape;2216;p39">
            <a:extLst>
              <a:ext uri="{FF2B5EF4-FFF2-40B4-BE49-F238E27FC236}">
                <a16:creationId xmlns:a16="http://schemas.microsoft.com/office/drawing/2014/main" id="{734A4158-50C4-E754-8AED-79C97C5556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6966" y="221338"/>
            <a:ext cx="60063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>
                <a:latin typeface="Lora"/>
                <a:ea typeface="Lora"/>
                <a:cs typeface="Lora"/>
                <a:sym typeface="Lora"/>
              </a:rPr>
              <a:t>1.5 Xây dựng kế hoạch </a:t>
            </a:r>
            <a:br>
              <a:rPr lang="en" b="1">
                <a:latin typeface="Lora"/>
                <a:ea typeface="Lora"/>
                <a:cs typeface="Lora"/>
                <a:sym typeface="Lora"/>
              </a:rPr>
            </a:br>
            <a:r>
              <a:rPr lang="en" b="1">
                <a:latin typeface="Lora"/>
                <a:ea typeface="Lora"/>
                <a:cs typeface="Lora"/>
                <a:sym typeface="Lora"/>
              </a:rPr>
              <a:t>dự án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1" name="Google Shape;2979;p52">
            <a:extLst>
              <a:ext uri="{FF2B5EF4-FFF2-40B4-BE49-F238E27FC236}">
                <a16:creationId xmlns:a16="http://schemas.microsoft.com/office/drawing/2014/main" id="{97372C64-4B3C-E1C1-5F3D-78CBD3D3DF23}"/>
              </a:ext>
            </a:extLst>
          </p:cNvPr>
          <p:cNvSpPr txBox="1">
            <a:spLocks/>
          </p:cNvSpPr>
          <p:nvPr/>
        </p:nvSpPr>
        <p:spPr>
          <a:xfrm>
            <a:off x="4631725" y="222189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Quản lý kỳ thi</a:t>
            </a:r>
          </a:p>
        </p:txBody>
      </p:sp>
      <p:sp>
        <p:nvSpPr>
          <p:cNvPr id="42" name="Google Shape;2981;p52">
            <a:extLst>
              <a:ext uri="{FF2B5EF4-FFF2-40B4-BE49-F238E27FC236}">
                <a16:creationId xmlns:a16="http://schemas.microsoft.com/office/drawing/2014/main" id="{2CA7959C-987B-6EA8-72D6-362A7F459200}"/>
              </a:ext>
            </a:extLst>
          </p:cNvPr>
          <p:cNvSpPr/>
          <p:nvPr/>
        </p:nvSpPr>
        <p:spPr>
          <a:xfrm>
            <a:off x="5342410" y="1536159"/>
            <a:ext cx="343530" cy="340186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43" name="Google Shape;2981;p52">
            <a:extLst>
              <a:ext uri="{FF2B5EF4-FFF2-40B4-BE49-F238E27FC236}">
                <a16:creationId xmlns:a16="http://schemas.microsoft.com/office/drawing/2014/main" id="{38C7B016-DBD7-D27B-8E95-75B798747015}"/>
              </a:ext>
            </a:extLst>
          </p:cNvPr>
          <p:cNvSpPr/>
          <p:nvPr/>
        </p:nvSpPr>
        <p:spPr>
          <a:xfrm>
            <a:off x="2095936" y="2834499"/>
            <a:ext cx="343530" cy="340186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44" name="Google Shape;2981;p52">
            <a:extLst>
              <a:ext uri="{FF2B5EF4-FFF2-40B4-BE49-F238E27FC236}">
                <a16:creationId xmlns:a16="http://schemas.microsoft.com/office/drawing/2014/main" id="{EA92A077-A2BC-2486-90C5-08D4FB807C6B}"/>
              </a:ext>
            </a:extLst>
          </p:cNvPr>
          <p:cNvSpPr/>
          <p:nvPr/>
        </p:nvSpPr>
        <p:spPr>
          <a:xfrm>
            <a:off x="4321600" y="2883310"/>
            <a:ext cx="343530" cy="340186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45" name="Google Shape;2981;p52">
            <a:extLst>
              <a:ext uri="{FF2B5EF4-FFF2-40B4-BE49-F238E27FC236}">
                <a16:creationId xmlns:a16="http://schemas.microsoft.com/office/drawing/2014/main" id="{AFF56F98-96BF-5AEF-EAC9-A8D7D449AA9E}"/>
              </a:ext>
            </a:extLst>
          </p:cNvPr>
          <p:cNvSpPr/>
          <p:nvPr/>
        </p:nvSpPr>
        <p:spPr>
          <a:xfrm>
            <a:off x="6516335" y="2879691"/>
            <a:ext cx="343530" cy="340186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915</Words>
  <Application>Microsoft Office PowerPoint</Application>
  <PresentationFormat>On-screen Show (16:9)</PresentationFormat>
  <Paragraphs>257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6" baseType="lpstr">
      <vt:lpstr>Nunito</vt:lpstr>
      <vt:lpstr>Barlow Semi Condensed</vt:lpstr>
      <vt:lpstr>Fjalla One</vt:lpstr>
      <vt:lpstr>Roboto Condensed Light</vt:lpstr>
      <vt:lpstr>Playfair Display</vt:lpstr>
      <vt:lpstr>Barlow Semi Condensed Medium</vt:lpstr>
      <vt:lpstr>Nunito SemiBold</vt:lpstr>
      <vt:lpstr>Times New Roman</vt:lpstr>
      <vt:lpstr>EB Garamond</vt:lpstr>
      <vt:lpstr>Arial</vt:lpstr>
      <vt:lpstr>Lora</vt:lpstr>
      <vt:lpstr>Technology Consulting by Slidesgo</vt:lpstr>
      <vt:lpstr>THI TRẮC NGHIỆM</vt:lpstr>
      <vt:lpstr>DANH SÁCH THÀNH VIÊN NHÓM </vt:lpstr>
      <vt:lpstr>YÊU CẦU</vt:lpstr>
      <vt:lpstr>Khảo sát  bài toán </vt:lpstr>
      <vt:lpstr>1.1 Mô tả yêu cầu bài toán</vt:lpstr>
      <vt:lpstr>1.2 Phát biểu bài toán</vt:lpstr>
      <vt:lpstr>1.3 Thông tin cơ bản  cho nghiệp vụ của bài toán</vt:lpstr>
      <vt:lpstr>1.4 Biểu đồ phân cấp  chức năng BFD</vt:lpstr>
      <vt:lpstr>1.5 Xây dựng kế hoạch  dự án</vt:lpstr>
      <vt:lpstr>Đặc tả yêu cầu bài toán</vt:lpstr>
      <vt:lpstr>Thông tin cơ bản  cho nghiệp vụ của bài toán</vt:lpstr>
      <vt:lpstr>Use-case Tổng quát</vt:lpstr>
      <vt:lpstr>Use-case Sinh viên</vt:lpstr>
      <vt:lpstr>Use-case Giảng viên</vt:lpstr>
      <vt:lpstr>Use case Trưởng bộ môn (Admin)</vt:lpstr>
      <vt:lpstr>Phân tích  yêu cầu</vt:lpstr>
      <vt:lpstr>3.1 Sơ đồ CDM</vt:lpstr>
      <vt:lpstr>Sơ đồ PDM</vt:lpstr>
      <vt:lpstr>3.2 CÁC THUỘC TÍNH TRONG  MÔ HÌNH PDM</vt:lpstr>
      <vt:lpstr>3.2 CÁC THUỘC TÍNH TRONG  MÔ HÌNH PDM</vt:lpstr>
      <vt:lpstr>3.2 CÁC THUỘC TÍNH TRONG  MÔ HÌNH PDM</vt:lpstr>
      <vt:lpstr>3.2 CÁC THUỘC TÍNH TRONG  MÔ HÌNH PDM</vt:lpstr>
      <vt:lpstr>3.2 CÁC THUỘC TÍNH TRONG  MÔ HÌNH PDM</vt:lpstr>
      <vt:lpstr>3.2 CÁC THUỘC TÍNH TRONG  MÔ HÌNH PDM</vt:lpstr>
      <vt:lpstr>3.2 CÁC THUỘC TÍNH TRONG  MÔ HÌNH PDM</vt:lpstr>
      <vt:lpstr>3.3 KHÓA CHÍNH VÀ KHÓA NGOẠI TRONG MÔ HÌNH PDM</vt:lpstr>
      <vt:lpstr>Thiết kế giao diện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Cảm ơn thầy đã lắng nghe.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 TRẮC NGHIỆM</dc:title>
  <dc:creator>Khoa</dc:creator>
  <cp:lastModifiedBy>TRAN ANH KHOA</cp:lastModifiedBy>
  <cp:revision>2</cp:revision>
  <dcterms:modified xsi:type="dcterms:W3CDTF">2022-06-18T14:05:00Z</dcterms:modified>
</cp:coreProperties>
</file>